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ppt/tags/tag77.xml" ContentType="application/vnd.openxmlformats-officedocument.presentationml.tags+xml"/>
  <Override PartName="/ppt/notesSlides/notesSlide78.xml" ContentType="application/vnd.openxmlformats-officedocument.presentationml.notesSlide+xml"/>
  <Override PartName="/ppt/tags/tag78.xml" ContentType="application/vnd.openxmlformats-officedocument.presentationml.tags+xml"/>
  <Override PartName="/ppt/notesSlides/notesSlide79.xml" ContentType="application/vnd.openxmlformats-officedocument.presentationml.notesSlide+xml"/>
  <Override PartName="/ppt/tags/tag79.xml" ContentType="application/vnd.openxmlformats-officedocument.presentationml.tags+xml"/>
  <Override PartName="/ppt/notesSlides/notesSlide80.xml" ContentType="application/vnd.openxmlformats-officedocument.presentationml.notesSlide+xml"/>
  <Override PartName="/ppt/tags/tag80.xml" ContentType="application/vnd.openxmlformats-officedocument.presentationml.tags+xml"/>
  <Override PartName="/ppt/notesSlides/notesSlide81.xml" ContentType="application/vnd.openxmlformats-officedocument.presentationml.notesSlide+xml"/>
  <Override PartName="/ppt/tags/tag81.xml" ContentType="application/vnd.openxmlformats-officedocument.presentationml.tags+xml"/>
  <Override PartName="/ppt/notesSlides/notesSlide82.xml" ContentType="application/vnd.openxmlformats-officedocument.presentationml.notesSlide+xml"/>
  <Override PartName="/ppt/tags/tag82.xml" ContentType="application/vnd.openxmlformats-officedocument.presentationml.tags+xml"/>
  <Override PartName="/ppt/notesSlides/notesSlide83.xml" ContentType="application/vnd.openxmlformats-officedocument.presentationml.notesSlide+xml"/>
  <Override PartName="/ppt/tags/tag83.xml" ContentType="application/vnd.openxmlformats-officedocument.presentationml.tags+xml"/>
  <Override PartName="/ppt/notesSlides/notesSlide84.xml" ContentType="application/vnd.openxmlformats-officedocument.presentationml.notesSlide+xml"/>
  <Override PartName="/ppt/tags/tag84.xml" ContentType="application/vnd.openxmlformats-officedocument.presentationml.tags+xml"/>
  <Override PartName="/ppt/notesSlides/notesSlide85.xml" ContentType="application/vnd.openxmlformats-officedocument.presentationml.notesSlide+xml"/>
  <Override PartName="/ppt/tags/tag85.xml" ContentType="application/vnd.openxmlformats-officedocument.presentationml.tags+xml"/>
  <Override PartName="/ppt/notesSlides/notesSlide86.xml" ContentType="application/vnd.openxmlformats-officedocument.presentationml.notesSlide+xml"/>
  <Override PartName="/ppt/tags/tag86.xml" ContentType="application/vnd.openxmlformats-officedocument.presentationml.tags+xml"/>
  <Override PartName="/ppt/notesSlides/notesSlide87.xml" ContentType="application/vnd.openxmlformats-officedocument.presentationml.notesSlide+xml"/>
  <Override PartName="/ppt/tags/tag87.xml" ContentType="application/vnd.openxmlformats-officedocument.presentationml.tags+xml"/>
  <Override PartName="/ppt/notesSlides/notesSlide88.xml" ContentType="application/vnd.openxmlformats-officedocument.presentationml.notesSlide+xml"/>
  <Override PartName="/ppt/tags/tag88.xml" ContentType="application/vnd.openxmlformats-officedocument.presentationml.tags+xml"/>
  <Override PartName="/ppt/notesSlides/notesSlide89.xml" ContentType="application/vnd.openxmlformats-officedocument.presentationml.notesSlide+xml"/>
  <Override PartName="/ppt/tags/tag89.xml" ContentType="application/vnd.openxmlformats-officedocument.presentationml.tags+xml"/>
  <Override PartName="/ppt/notesSlides/notesSlide90.xml" ContentType="application/vnd.openxmlformats-officedocument.presentationml.notesSlide+xml"/>
  <Override PartName="/ppt/tags/tag90.xml" ContentType="application/vnd.openxmlformats-officedocument.presentationml.tags+xml"/>
  <Override PartName="/ppt/notesSlides/notesSlide91.xml" ContentType="application/vnd.openxmlformats-officedocument.presentationml.notesSlide+xml"/>
  <Override PartName="/ppt/tags/tag91.xml" ContentType="application/vnd.openxmlformats-officedocument.presentationml.tags+xml"/>
  <Override PartName="/ppt/notesSlides/notesSlide92.xml" ContentType="application/vnd.openxmlformats-officedocument.presentationml.notesSlide+xml"/>
  <Override PartName="/ppt/tags/tag92.xml" ContentType="application/vnd.openxmlformats-officedocument.presentationml.tags+xml"/>
  <Override PartName="/ppt/notesSlides/notesSlide93.xml" ContentType="application/vnd.openxmlformats-officedocument.presentationml.notesSlide+xml"/>
  <Override PartName="/ppt/tags/tag93.xml" ContentType="application/vnd.openxmlformats-officedocument.presentationml.tags+xml"/>
  <Override PartName="/ppt/notesSlides/notesSlide94.xml" ContentType="application/vnd.openxmlformats-officedocument.presentationml.notesSlide+xml"/>
  <Override PartName="/ppt/tags/tag94.xml" ContentType="application/vnd.openxmlformats-officedocument.presentationml.tags+xml"/>
  <Override PartName="/ppt/notesSlides/notesSlide95.xml" ContentType="application/vnd.openxmlformats-officedocument.presentationml.notesSlide+xml"/>
  <Override PartName="/ppt/tags/tag95.xml" ContentType="application/vnd.openxmlformats-officedocument.presentationml.tags+xml"/>
  <Override PartName="/ppt/notesSlides/notesSlide96.xml" ContentType="application/vnd.openxmlformats-officedocument.presentationml.notesSlide+xml"/>
  <Override PartName="/ppt/tags/tag96.xml" ContentType="application/vnd.openxmlformats-officedocument.presentationml.tags+xml"/>
  <Override PartName="/ppt/notesSlides/notesSlide97.xml" ContentType="application/vnd.openxmlformats-officedocument.presentationml.notesSlide+xml"/>
  <Override PartName="/ppt/tags/tag97.xml" ContentType="application/vnd.openxmlformats-officedocument.presentationml.tags+xml"/>
  <Override PartName="/ppt/notesSlides/notesSlide98.xml" ContentType="application/vnd.openxmlformats-officedocument.presentationml.notesSlide+xml"/>
  <Override PartName="/ppt/tags/tag98.xml" ContentType="application/vnd.openxmlformats-officedocument.presentationml.tags+xml"/>
  <Override PartName="/ppt/notesSlides/notesSlide99.xml" ContentType="application/vnd.openxmlformats-officedocument.presentationml.notesSlide+xml"/>
  <Override PartName="/ppt/tags/tag99.xml" ContentType="application/vnd.openxmlformats-officedocument.presentationml.tags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29.xml" ContentType="application/vnd.openxmlformats-officedocument.presentationml.tags+xml"/>
  <Override PartName="/ppt/notesSlides/notesSlide130.xml" ContentType="application/vnd.openxmlformats-officedocument.presentationml.notesSlide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tags/tag133.xml" ContentType="application/vnd.openxmlformats-officedocument.presentationml.tags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1"/>
  </p:notesMasterIdLst>
  <p:handoutMasterIdLst>
    <p:handoutMasterId r:id="rId142"/>
  </p:handoutMasterIdLst>
  <p:sldIdLst>
    <p:sldId id="3427" r:id="rId5"/>
    <p:sldId id="3428" r:id="rId6"/>
    <p:sldId id="4596" r:id="rId7"/>
    <p:sldId id="4597" r:id="rId8"/>
    <p:sldId id="4601" r:id="rId9"/>
    <p:sldId id="4602" r:id="rId10"/>
    <p:sldId id="4600" r:id="rId11"/>
    <p:sldId id="4603" r:id="rId12"/>
    <p:sldId id="4604" r:id="rId13"/>
    <p:sldId id="4598" r:id="rId14"/>
    <p:sldId id="4599" r:id="rId15"/>
    <p:sldId id="4584" r:id="rId16"/>
    <p:sldId id="4595" r:id="rId17"/>
    <p:sldId id="4593" r:id="rId18"/>
    <p:sldId id="4594" r:id="rId19"/>
    <p:sldId id="4592" r:id="rId20"/>
    <p:sldId id="4590" r:id="rId21"/>
    <p:sldId id="4589" r:id="rId22"/>
    <p:sldId id="4588" r:id="rId23"/>
    <p:sldId id="4591" r:id="rId24"/>
    <p:sldId id="4585" r:id="rId25"/>
    <p:sldId id="4586" r:id="rId26"/>
    <p:sldId id="4578" r:id="rId27"/>
    <p:sldId id="4587" r:id="rId28"/>
    <p:sldId id="4580" r:id="rId29"/>
    <p:sldId id="4582" r:id="rId30"/>
    <p:sldId id="4583" r:id="rId31"/>
    <p:sldId id="4581" r:id="rId32"/>
    <p:sldId id="4579" r:id="rId33"/>
    <p:sldId id="4571" r:id="rId34"/>
    <p:sldId id="4570" r:id="rId35"/>
    <p:sldId id="4577" r:id="rId36"/>
    <p:sldId id="4575" r:id="rId37"/>
    <p:sldId id="4576" r:id="rId38"/>
    <p:sldId id="4569" r:id="rId39"/>
    <p:sldId id="4573" r:id="rId40"/>
    <p:sldId id="4574" r:id="rId41"/>
    <p:sldId id="4572" r:id="rId42"/>
    <p:sldId id="4567" r:id="rId43"/>
    <p:sldId id="4568" r:id="rId44"/>
    <p:sldId id="4469" r:id="rId45"/>
    <p:sldId id="4470" r:id="rId46"/>
    <p:sldId id="4566" r:id="rId47"/>
    <p:sldId id="4564" r:id="rId48"/>
    <p:sldId id="4565" r:id="rId49"/>
    <p:sldId id="4563" r:id="rId50"/>
    <p:sldId id="4561" r:id="rId51"/>
    <p:sldId id="4562" r:id="rId52"/>
    <p:sldId id="4560" r:id="rId53"/>
    <p:sldId id="4555" r:id="rId54"/>
    <p:sldId id="4556" r:id="rId55"/>
    <p:sldId id="4557" r:id="rId56"/>
    <p:sldId id="4554" r:id="rId57"/>
    <p:sldId id="4552" r:id="rId58"/>
    <p:sldId id="4553" r:id="rId59"/>
    <p:sldId id="4551" r:id="rId60"/>
    <p:sldId id="4549" r:id="rId61"/>
    <p:sldId id="4473" r:id="rId62"/>
    <p:sldId id="4547" r:id="rId63"/>
    <p:sldId id="4546" r:id="rId64"/>
    <p:sldId id="4548" r:id="rId65"/>
    <p:sldId id="4545" r:id="rId66"/>
    <p:sldId id="4543" r:id="rId67"/>
    <p:sldId id="4544" r:id="rId68"/>
    <p:sldId id="4539" r:id="rId69"/>
    <p:sldId id="4541" r:id="rId70"/>
    <p:sldId id="4550" r:id="rId71"/>
    <p:sldId id="4542" r:id="rId72"/>
    <p:sldId id="4540" r:id="rId73"/>
    <p:sldId id="4538" r:id="rId74"/>
    <p:sldId id="4524" r:id="rId75"/>
    <p:sldId id="4536" r:id="rId76"/>
    <p:sldId id="4537" r:id="rId77"/>
    <p:sldId id="4535" r:id="rId78"/>
    <p:sldId id="4534" r:id="rId79"/>
    <p:sldId id="4532" r:id="rId80"/>
    <p:sldId id="4533" r:id="rId81"/>
    <p:sldId id="4531" r:id="rId82"/>
    <p:sldId id="4528" r:id="rId83"/>
    <p:sldId id="4529" r:id="rId84"/>
    <p:sldId id="4530" r:id="rId85"/>
    <p:sldId id="4525" r:id="rId86"/>
    <p:sldId id="4526" r:id="rId87"/>
    <p:sldId id="4523" r:id="rId88"/>
    <p:sldId id="4521" r:id="rId89"/>
    <p:sldId id="4522" r:id="rId90"/>
    <p:sldId id="4607" r:id="rId91"/>
    <p:sldId id="4606" r:id="rId92"/>
    <p:sldId id="4476" r:id="rId93"/>
    <p:sldId id="4500" r:id="rId94"/>
    <p:sldId id="4519" r:id="rId95"/>
    <p:sldId id="4514" r:id="rId96"/>
    <p:sldId id="4518" r:id="rId97"/>
    <p:sldId id="4516" r:id="rId98"/>
    <p:sldId id="4517" r:id="rId99"/>
    <p:sldId id="4515" r:id="rId100"/>
    <p:sldId id="4512" r:id="rId101"/>
    <p:sldId id="4513" r:id="rId102"/>
    <p:sldId id="4511" r:id="rId103"/>
    <p:sldId id="4509" r:id="rId104"/>
    <p:sldId id="4510" r:id="rId105"/>
    <p:sldId id="4508" r:id="rId106"/>
    <p:sldId id="4506" r:id="rId107"/>
    <p:sldId id="4507" r:id="rId108"/>
    <p:sldId id="4505" r:id="rId109"/>
    <p:sldId id="4503" r:id="rId110"/>
    <p:sldId id="4504" r:id="rId111"/>
    <p:sldId id="4502" r:id="rId112"/>
    <p:sldId id="4499" r:id="rId113"/>
    <p:sldId id="4501" r:id="rId114"/>
    <p:sldId id="4477" r:id="rId115"/>
    <p:sldId id="4478" r:id="rId116"/>
    <p:sldId id="4497" r:id="rId117"/>
    <p:sldId id="4498" r:id="rId118"/>
    <p:sldId id="4496" r:id="rId119"/>
    <p:sldId id="4494" r:id="rId120"/>
    <p:sldId id="4495" r:id="rId121"/>
    <p:sldId id="4491" r:id="rId122"/>
    <p:sldId id="4492" r:id="rId123"/>
    <p:sldId id="4493" r:id="rId124"/>
    <p:sldId id="4490" r:id="rId125"/>
    <p:sldId id="4488" r:id="rId126"/>
    <p:sldId id="4489" r:id="rId127"/>
    <p:sldId id="4486" r:id="rId128"/>
    <p:sldId id="4487" r:id="rId129"/>
    <p:sldId id="4485" r:id="rId130"/>
    <p:sldId id="4605" r:id="rId131"/>
    <p:sldId id="4483" r:id="rId132"/>
    <p:sldId id="4484" r:id="rId133"/>
    <p:sldId id="4482" r:id="rId134"/>
    <p:sldId id="4480" r:id="rId135"/>
    <p:sldId id="4481" r:id="rId136"/>
    <p:sldId id="4479" r:id="rId137"/>
    <p:sldId id="2846" r:id="rId138"/>
    <p:sldId id="4147" r:id="rId139"/>
    <p:sldId id="2847" r:id="rId1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F9FFF"/>
    <a:srgbClr val="FFD685"/>
    <a:srgbClr val="FF513F"/>
    <a:srgbClr val="FFFF99"/>
    <a:srgbClr val="000000"/>
    <a:srgbClr val="CCECFF"/>
    <a:srgbClr val="008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91889" autoAdjust="0"/>
  </p:normalViewPr>
  <p:slideViewPr>
    <p:cSldViewPr snapToGrid="0">
      <p:cViewPr varScale="1">
        <p:scale>
          <a:sx n="62" d="100"/>
          <a:sy n="62" d="100"/>
        </p:scale>
        <p:origin x="876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8/14/2024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8/14/2024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437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42113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979701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649643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04639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929076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154517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744496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59946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127000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86621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8255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352812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89312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290659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484850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896833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964394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992680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6984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842874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980151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2811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907943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091858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838458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08760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32792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843393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003433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036859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767921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76417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705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075769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88905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484799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890336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582342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If you have understood the content of this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session you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should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be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able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to:</a:t>
                </a:r>
              </a:p>
              <a:p>
                <a:pPr marL="0" indent="0">
                  <a:buNone/>
                </a:pPr>
                <a:endParaRPr lang="en-GB" sz="2800" kern="1200" dirty="0" smtClean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Write quadratics in the form: </a:t>
                </a:r>
                <a:r>
                  <a:rPr lang="en-GB" sz="28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(𝑥+𝑝)^2+𝑞</a:t>
                </a:r>
                <a:r>
                  <a:rPr lang="en-GB" sz="2800" dirty="0">
                    <a:solidFill>
                      <a:srgbClr val="0000FF"/>
                    </a:solidFill>
                  </a:rPr>
                  <a:t>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through two points.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number of roots of a quadratic using the discriminant.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through a point and perpendicular to a given line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.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559633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>
                <a:solidFill>
                  <a:srgbClr val="0000FF"/>
                </a:solidFill>
              </a:rPr>
              <a:t>Now attempt the exercises in your text book related to this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3208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024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8418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893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348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5881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The objectives for this session are to review previous topics through exercises, namely:</a:t>
                </a:r>
              </a:p>
              <a:p>
                <a:pPr marL="0" indent="0">
                  <a:buNone/>
                </a:pPr>
                <a:endParaRPr lang="en-US" sz="2800" kern="1200" dirty="0" smtClean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Write quadratics in the form: </a:t>
                </a:r>
                <a:r>
                  <a:rPr lang="en-GB" sz="2800" i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(𝑥+𝑝)^2+𝑞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through two points.</a:t>
                </a:r>
              </a:p>
              <a:p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number of roots of a quadratic using the discriminant.</a:t>
                </a:r>
              </a:p>
              <a:p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Find the equation of the line passing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through a point and </a:t>
                </a:r>
                <a:r>
                  <a:rPr lang="en-GB" sz="2800" kern="1200" dirty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perpendicular to </a:t>
                </a:r>
                <a:r>
                  <a:rPr lang="en-GB" sz="2800" kern="1200" dirty="0" smtClean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rPr>
                  <a:t>a given line.</a:t>
                </a:r>
                <a:endParaRPr lang="en-GB" sz="2800" kern="1200" dirty="0">
                  <a:solidFill>
                    <a:srgbClr val="0000FF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4060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1236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9347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8450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0391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1135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5728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0013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0380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2594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571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9549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1177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247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5939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3946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9324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4994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7735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8893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4199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004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128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3466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87103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95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9222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5546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814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97561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10046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4319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954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14855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85796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9029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11167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9583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94109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8694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18104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32596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53170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78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41540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5051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693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21567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05846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42589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39857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30463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62991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4030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911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34530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69349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26218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65167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6958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80558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75779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5067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29697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9939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313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18957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08889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03286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0900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167527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96028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60997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22583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23818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361881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207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26624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590922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67474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07659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19021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33604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51015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663203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2793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9573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1200" dirty="0" smtClean="0">
                    <a:solidFill>
                      <a:srgbClr val="0000FF"/>
                    </a:solidFill>
                  </a:rPr>
                  <a:t>Now pause the video and have a go at this exercise</a:t>
                </a:r>
                <a:r>
                  <a:rPr lang="en-GB" sz="1200" baseline="0" dirty="0" smtClean="0">
                    <a:solidFill>
                      <a:srgbClr val="0000FF"/>
                    </a:solidFill>
                  </a:rPr>
                  <a:t>.  Press play when you are ready.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3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 smtClean="0">
                    <a:solidFill>
                      <a:srgbClr val="0000FF"/>
                    </a:solidFill>
                  </a:rPr>
                  <a:t>So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The graph of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𝑦=𝑓(𝑥)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is shown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on your screen.  </a:t>
                </a:r>
                <a:r>
                  <a:rPr lang="en-GB" sz="1200" dirty="0" smtClean="0">
                    <a:solidFill>
                      <a:srgbClr val="0000FF"/>
                    </a:solidFill>
                  </a:rPr>
                  <a:t>Sketch the graph 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𝑦=</a:t>
                </a:r>
                <a:r>
                  <a:rPr lang="en-GB" sz="120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GB" sz="1200" b="0" i="0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(𝑥−2).</a:t>
                </a:r>
                <a:endParaRPr lang="en-GB" sz="1200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1200" dirty="0" smtClean="0">
                  <a:solidFill>
                    <a:srgbClr val="0000FF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065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0.m4a"/><Relationship Id="rId7" Type="http://schemas.openxmlformats.org/officeDocument/2006/relationships/image" Target="../media/image94.png"/><Relationship Id="rId2" Type="http://schemas.microsoft.com/office/2007/relationships/media" Target="../media/media100.m4a"/><Relationship Id="rId1" Type="http://schemas.openxmlformats.org/officeDocument/2006/relationships/tags" Target="../tags/tag9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0.xml"/><Relationship Id="rId4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1.m4a"/><Relationship Id="rId7" Type="http://schemas.openxmlformats.org/officeDocument/2006/relationships/image" Target="../media/image93.png"/><Relationship Id="rId2" Type="http://schemas.microsoft.com/office/2007/relationships/media" Target="../media/media101.m4a"/><Relationship Id="rId1" Type="http://schemas.openxmlformats.org/officeDocument/2006/relationships/tags" Target="../tags/tag10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1.xml"/><Relationship Id="rId4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2.m4a"/><Relationship Id="rId7" Type="http://schemas.openxmlformats.org/officeDocument/2006/relationships/image" Target="../media/image95.png"/><Relationship Id="rId2" Type="http://schemas.microsoft.com/office/2007/relationships/media" Target="../media/media102.m4a"/><Relationship Id="rId1" Type="http://schemas.openxmlformats.org/officeDocument/2006/relationships/tags" Target="../tags/tag10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2.xml"/><Relationship Id="rId4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3.m4a"/><Relationship Id="rId7" Type="http://schemas.openxmlformats.org/officeDocument/2006/relationships/image" Target="../media/image96.png"/><Relationship Id="rId2" Type="http://schemas.microsoft.com/office/2007/relationships/media" Target="../media/media103.m4a"/><Relationship Id="rId1" Type="http://schemas.openxmlformats.org/officeDocument/2006/relationships/tags" Target="../tags/tag102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03.xml"/><Relationship Id="rId4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4.m4a"/><Relationship Id="rId7" Type="http://schemas.openxmlformats.org/officeDocument/2006/relationships/image" Target="../media/image95.png"/><Relationship Id="rId2" Type="http://schemas.microsoft.com/office/2007/relationships/media" Target="../media/media104.m4a"/><Relationship Id="rId1" Type="http://schemas.openxmlformats.org/officeDocument/2006/relationships/tags" Target="../tags/tag10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4.xml"/><Relationship Id="rId4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5.m4a"/><Relationship Id="rId7" Type="http://schemas.openxmlformats.org/officeDocument/2006/relationships/image" Target="../media/image97.png"/><Relationship Id="rId2" Type="http://schemas.microsoft.com/office/2007/relationships/media" Target="../media/media105.m4a"/><Relationship Id="rId1" Type="http://schemas.openxmlformats.org/officeDocument/2006/relationships/tags" Target="../tags/tag10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5.xml"/><Relationship Id="rId4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6.m4a"/><Relationship Id="rId7" Type="http://schemas.openxmlformats.org/officeDocument/2006/relationships/image" Target="../media/image98.png"/><Relationship Id="rId2" Type="http://schemas.microsoft.com/office/2007/relationships/media" Target="../media/media106.m4a"/><Relationship Id="rId1" Type="http://schemas.openxmlformats.org/officeDocument/2006/relationships/tags" Target="../tags/tag10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6.xml"/><Relationship Id="rId4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7.m4a"/><Relationship Id="rId7" Type="http://schemas.openxmlformats.org/officeDocument/2006/relationships/image" Target="../media/image99.png"/><Relationship Id="rId2" Type="http://schemas.microsoft.com/office/2007/relationships/media" Target="../media/media107.m4a"/><Relationship Id="rId1" Type="http://schemas.openxmlformats.org/officeDocument/2006/relationships/tags" Target="../tags/tag10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7.xml"/><Relationship Id="rId4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8.m4a"/><Relationship Id="rId7" Type="http://schemas.openxmlformats.org/officeDocument/2006/relationships/image" Target="../media/image100.png"/><Relationship Id="rId2" Type="http://schemas.microsoft.com/office/2007/relationships/media" Target="../media/media108.m4a"/><Relationship Id="rId1" Type="http://schemas.openxmlformats.org/officeDocument/2006/relationships/tags" Target="../tags/tag10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8.xml"/><Relationship Id="rId4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9.m4a"/><Relationship Id="rId7" Type="http://schemas.openxmlformats.org/officeDocument/2006/relationships/image" Target="../media/image101.png"/><Relationship Id="rId2" Type="http://schemas.microsoft.com/office/2007/relationships/media" Target="../media/media109.m4a"/><Relationship Id="rId1" Type="http://schemas.openxmlformats.org/officeDocument/2006/relationships/tags" Target="../tags/tag10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09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0.m4a"/><Relationship Id="rId7" Type="http://schemas.openxmlformats.org/officeDocument/2006/relationships/image" Target="../media/image100.png"/><Relationship Id="rId2" Type="http://schemas.microsoft.com/office/2007/relationships/media" Target="../media/media110.m4a"/><Relationship Id="rId1" Type="http://schemas.openxmlformats.org/officeDocument/2006/relationships/tags" Target="../tags/tag10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0.xml"/><Relationship Id="rId4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1.m4a"/><Relationship Id="rId7" Type="http://schemas.openxmlformats.org/officeDocument/2006/relationships/image" Target="../media/image100.png"/><Relationship Id="rId2" Type="http://schemas.microsoft.com/office/2007/relationships/media" Target="../media/media111.m4a"/><Relationship Id="rId1" Type="http://schemas.openxmlformats.org/officeDocument/2006/relationships/tags" Target="../tags/tag11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1.xml"/><Relationship Id="rId4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2.m4a"/><Relationship Id="rId7" Type="http://schemas.openxmlformats.org/officeDocument/2006/relationships/image" Target="../media/image102.png"/><Relationship Id="rId2" Type="http://schemas.microsoft.com/office/2007/relationships/media" Target="../media/media112.m4a"/><Relationship Id="rId1" Type="http://schemas.openxmlformats.org/officeDocument/2006/relationships/tags" Target="../tags/tag11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2.xml"/><Relationship Id="rId4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3.m4a"/><Relationship Id="rId7" Type="http://schemas.openxmlformats.org/officeDocument/2006/relationships/image" Target="../media/image103.png"/><Relationship Id="rId2" Type="http://schemas.microsoft.com/office/2007/relationships/media" Target="../media/media113.m4a"/><Relationship Id="rId1" Type="http://schemas.openxmlformats.org/officeDocument/2006/relationships/tags" Target="../tags/tag11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3.xml"/><Relationship Id="rId4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4.m4a"/><Relationship Id="rId7" Type="http://schemas.openxmlformats.org/officeDocument/2006/relationships/image" Target="../media/image102.png"/><Relationship Id="rId2" Type="http://schemas.microsoft.com/office/2007/relationships/media" Target="../media/media114.m4a"/><Relationship Id="rId1" Type="http://schemas.openxmlformats.org/officeDocument/2006/relationships/tags" Target="../tags/tag11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4.xml"/><Relationship Id="rId4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5.m4a"/><Relationship Id="rId7" Type="http://schemas.openxmlformats.org/officeDocument/2006/relationships/image" Target="../media/image104.png"/><Relationship Id="rId2" Type="http://schemas.microsoft.com/office/2007/relationships/media" Target="../media/media115.m4a"/><Relationship Id="rId1" Type="http://schemas.openxmlformats.org/officeDocument/2006/relationships/tags" Target="../tags/tag11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5.xml"/><Relationship Id="rId4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6.m4a"/><Relationship Id="rId7" Type="http://schemas.openxmlformats.org/officeDocument/2006/relationships/image" Target="../media/image105.png"/><Relationship Id="rId2" Type="http://schemas.microsoft.com/office/2007/relationships/media" Target="../media/media116.m4a"/><Relationship Id="rId1" Type="http://schemas.openxmlformats.org/officeDocument/2006/relationships/tags" Target="../tags/tag11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6.xml"/><Relationship Id="rId4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7.m4a"/><Relationship Id="rId7" Type="http://schemas.openxmlformats.org/officeDocument/2006/relationships/image" Target="../media/image104.png"/><Relationship Id="rId2" Type="http://schemas.microsoft.com/office/2007/relationships/media" Target="../media/media117.m4a"/><Relationship Id="rId1" Type="http://schemas.openxmlformats.org/officeDocument/2006/relationships/tags" Target="../tags/tag11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7.xml"/><Relationship Id="rId4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8.m4a"/><Relationship Id="rId7" Type="http://schemas.openxmlformats.org/officeDocument/2006/relationships/image" Target="../media/image106.png"/><Relationship Id="rId2" Type="http://schemas.microsoft.com/office/2007/relationships/media" Target="../media/media118.m4a"/><Relationship Id="rId1" Type="http://schemas.openxmlformats.org/officeDocument/2006/relationships/tags" Target="../tags/tag11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8.xml"/><Relationship Id="rId4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9.m4a"/><Relationship Id="rId7" Type="http://schemas.openxmlformats.org/officeDocument/2006/relationships/image" Target="../media/image107.png"/><Relationship Id="rId2" Type="http://schemas.microsoft.com/office/2007/relationships/media" Target="../media/media119.m4a"/><Relationship Id="rId1" Type="http://schemas.openxmlformats.org/officeDocument/2006/relationships/tags" Target="../tags/tag11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19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8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0.m4a"/><Relationship Id="rId7" Type="http://schemas.openxmlformats.org/officeDocument/2006/relationships/image" Target="../media/image108.png"/><Relationship Id="rId2" Type="http://schemas.microsoft.com/office/2007/relationships/media" Target="../media/media120.m4a"/><Relationship Id="rId1" Type="http://schemas.openxmlformats.org/officeDocument/2006/relationships/tags" Target="../tags/tag11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0.xml"/><Relationship Id="rId4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1.m4a"/><Relationship Id="rId7" Type="http://schemas.openxmlformats.org/officeDocument/2006/relationships/image" Target="../media/image109.png"/><Relationship Id="rId2" Type="http://schemas.microsoft.com/office/2007/relationships/media" Target="../media/media121.m4a"/><Relationship Id="rId1" Type="http://schemas.openxmlformats.org/officeDocument/2006/relationships/tags" Target="../tags/tag12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1.xml"/><Relationship Id="rId4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2.m4a"/><Relationship Id="rId7" Type="http://schemas.openxmlformats.org/officeDocument/2006/relationships/image" Target="../media/image110.png"/><Relationship Id="rId2" Type="http://schemas.microsoft.com/office/2007/relationships/media" Target="../media/media122.m4a"/><Relationship Id="rId1" Type="http://schemas.openxmlformats.org/officeDocument/2006/relationships/tags" Target="../tags/tag12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2.xml"/><Relationship Id="rId4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3.m4a"/><Relationship Id="rId7" Type="http://schemas.openxmlformats.org/officeDocument/2006/relationships/image" Target="../media/image109.png"/><Relationship Id="rId2" Type="http://schemas.microsoft.com/office/2007/relationships/media" Target="../media/media123.m4a"/><Relationship Id="rId1" Type="http://schemas.openxmlformats.org/officeDocument/2006/relationships/tags" Target="../tags/tag12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3.xml"/><Relationship Id="rId4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4.m4a"/><Relationship Id="rId7" Type="http://schemas.openxmlformats.org/officeDocument/2006/relationships/image" Target="../media/image111.png"/><Relationship Id="rId2" Type="http://schemas.microsoft.com/office/2007/relationships/media" Target="../media/media124.m4a"/><Relationship Id="rId1" Type="http://schemas.openxmlformats.org/officeDocument/2006/relationships/tags" Target="../tags/tag12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4.xml"/><Relationship Id="rId4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5.m4a"/><Relationship Id="rId7" Type="http://schemas.openxmlformats.org/officeDocument/2006/relationships/image" Target="../media/image112.png"/><Relationship Id="rId2" Type="http://schemas.microsoft.com/office/2007/relationships/media" Target="../media/media125.m4a"/><Relationship Id="rId1" Type="http://schemas.openxmlformats.org/officeDocument/2006/relationships/tags" Target="../tags/tag124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125.xml"/><Relationship Id="rId4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6.m4a"/><Relationship Id="rId7" Type="http://schemas.openxmlformats.org/officeDocument/2006/relationships/image" Target="../media/image111.png"/><Relationship Id="rId2" Type="http://schemas.microsoft.com/office/2007/relationships/media" Target="../media/media126.m4a"/><Relationship Id="rId1" Type="http://schemas.openxmlformats.org/officeDocument/2006/relationships/tags" Target="../tags/tag12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6.xml"/><Relationship Id="rId4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7.m4a"/><Relationship Id="rId7" Type="http://schemas.openxmlformats.org/officeDocument/2006/relationships/image" Target="../media/image113.png"/><Relationship Id="rId2" Type="http://schemas.microsoft.com/office/2007/relationships/media" Target="../media/media127.m4a"/><Relationship Id="rId1" Type="http://schemas.openxmlformats.org/officeDocument/2006/relationships/tags" Target="../tags/tag12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7.xml"/><Relationship Id="rId4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8.m4a"/><Relationship Id="rId7" Type="http://schemas.openxmlformats.org/officeDocument/2006/relationships/image" Target="../media/image114.png"/><Relationship Id="rId2" Type="http://schemas.microsoft.com/office/2007/relationships/media" Target="../media/media128.m4a"/><Relationship Id="rId1" Type="http://schemas.openxmlformats.org/officeDocument/2006/relationships/tags" Target="../tags/tag12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8.xml"/><Relationship Id="rId4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9.m4a"/><Relationship Id="rId7" Type="http://schemas.openxmlformats.org/officeDocument/2006/relationships/image" Target="../media/image113.png"/><Relationship Id="rId2" Type="http://schemas.microsoft.com/office/2007/relationships/media" Target="../media/media129.m4a"/><Relationship Id="rId1" Type="http://schemas.openxmlformats.org/officeDocument/2006/relationships/tags" Target="../tags/tag12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29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19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0.m4a"/><Relationship Id="rId7" Type="http://schemas.openxmlformats.org/officeDocument/2006/relationships/image" Target="../media/image115.png"/><Relationship Id="rId2" Type="http://schemas.microsoft.com/office/2007/relationships/media" Target="../media/media130.m4a"/><Relationship Id="rId1" Type="http://schemas.openxmlformats.org/officeDocument/2006/relationships/tags" Target="../tags/tag12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30.xml"/><Relationship Id="rId4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1.m4a"/><Relationship Id="rId7" Type="http://schemas.openxmlformats.org/officeDocument/2006/relationships/image" Target="../media/image116.png"/><Relationship Id="rId2" Type="http://schemas.microsoft.com/office/2007/relationships/media" Target="../media/media131.m4a"/><Relationship Id="rId1" Type="http://schemas.openxmlformats.org/officeDocument/2006/relationships/tags" Target="../tags/tag13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31.xml"/><Relationship Id="rId4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2.m4a"/><Relationship Id="rId7" Type="http://schemas.openxmlformats.org/officeDocument/2006/relationships/image" Target="../media/image115.png"/><Relationship Id="rId2" Type="http://schemas.microsoft.com/office/2007/relationships/media" Target="../media/media132.m4a"/><Relationship Id="rId1" Type="http://schemas.openxmlformats.org/officeDocument/2006/relationships/tags" Target="../tags/tag13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32.xml"/><Relationship Id="rId4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3.m4a"/><Relationship Id="rId7" Type="http://schemas.openxmlformats.org/officeDocument/2006/relationships/image" Target="../media/image115.png"/><Relationship Id="rId2" Type="http://schemas.microsoft.com/office/2007/relationships/media" Target="../media/media133.m4a"/><Relationship Id="rId1" Type="http://schemas.openxmlformats.org/officeDocument/2006/relationships/tags" Target="../tags/tag13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33.xml"/><Relationship Id="rId4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4.m4a"/><Relationship Id="rId2" Type="http://schemas.microsoft.com/office/2007/relationships/media" Target="../media/media134.m4a"/><Relationship Id="rId1" Type="http://schemas.openxmlformats.org/officeDocument/2006/relationships/tags" Target="../tags/tag13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34.xml"/><Relationship Id="rId4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4.m4a"/><Relationship Id="rId7" Type="http://schemas.openxmlformats.org/officeDocument/2006/relationships/image" Target="../media/image200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6.m4a"/><Relationship Id="rId7" Type="http://schemas.openxmlformats.org/officeDocument/2006/relationships/image" Target="../media/image2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7.m4a"/><Relationship Id="rId7" Type="http://schemas.openxmlformats.org/officeDocument/2006/relationships/image" Target="../media/image23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8.m4a"/><Relationship Id="rId7" Type="http://schemas.openxmlformats.org/officeDocument/2006/relationships/image" Target="../media/image24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9.m4a"/><Relationship Id="rId7" Type="http://schemas.openxmlformats.org/officeDocument/2006/relationships/image" Target="../media/image25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0.m4a"/><Relationship Id="rId7" Type="http://schemas.openxmlformats.org/officeDocument/2006/relationships/image" Target="../media/image26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1.m4a"/><Relationship Id="rId7" Type="http://schemas.openxmlformats.org/officeDocument/2006/relationships/image" Target="../media/image26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2.m4a"/><Relationship Id="rId7" Type="http://schemas.openxmlformats.org/officeDocument/2006/relationships/image" Target="../media/image22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3.m4a"/><Relationship Id="rId7" Type="http://schemas.openxmlformats.org/officeDocument/2006/relationships/image" Target="../media/image29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4.m4a"/><Relationship Id="rId7" Type="http://schemas.openxmlformats.org/officeDocument/2006/relationships/image" Target="../media/image32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5.m4a"/><Relationship Id="rId7" Type="http://schemas.openxmlformats.org/officeDocument/2006/relationships/image" Target="../media/image34.pn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6.m4a"/><Relationship Id="rId7" Type="http://schemas.openxmlformats.org/officeDocument/2006/relationships/image" Target="../media/image36.png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7.m4a"/><Relationship Id="rId7" Type="http://schemas.openxmlformats.org/officeDocument/2006/relationships/image" Target="../media/image37.png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8.m4a"/><Relationship Id="rId7" Type="http://schemas.openxmlformats.org/officeDocument/2006/relationships/image" Target="../media/image39.png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9.m4a"/><Relationship Id="rId7" Type="http://schemas.openxmlformats.org/officeDocument/2006/relationships/image" Target="../media/image37.png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0.m4a"/><Relationship Id="rId7" Type="http://schemas.openxmlformats.org/officeDocument/2006/relationships/image" Target="../media/image40.png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1.m4a"/><Relationship Id="rId7" Type="http://schemas.openxmlformats.org/officeDocument/2006/relationships/image" Target="../media/image42.png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2.m4a"/><Relationship Id="rId7" Type="http://schemas.openxmlformats.org/officeDocument/2006/relationships/image" Target="../media/image43.png"/><Relationship Id="rId2" Type="http://schemas.microsoft.com/office/2007/relationships/media" Target="../media/media32.m4a"/><Relationship Id="rId1" Type="http://schemas.openxmlformats.org/officeDocument/2006/relationships/tags" Target="../tags/tag3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3.m4a"/><Relationship Id="rId7" Type="http://schemas.openxmlformats.org/officeDocument/2006/relationships/image" Target="../media/image440.png"/><Relationship Id="rId2" Type="http://schemas.microsoft.com/office/2007/relationships/media" Target="../media/media33.m4a"/><Relationship Id="rId1" Type="http://schemas.openxmlformats.org/officeDocument/2006/relationships/tags" Target="../tags/tag32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4.m4a"/><Relationship Id="rId7" Type="http://schemas.openxmlformats.org/officeDocument/2006/relationships/image" Target="../media/image43.png"/><Relationship Id="rId2" Type="http://schemas.microsoft.com/office/2007/relationships/media" Target="../media/media34.m4a"/><Relationship Id="rId1" Type="http://schemas.openxmlformats.org/officeDocument/2006/relationships/tags" Target="../tags/tag33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5.m4a"/><Relationship Id="rId7" Type="http://schemas.openxmlformats.org/officeDocument/2006/relationships/image" Target="../media/image45.png"/><Relationship Id="rId2" Type="http://schemas.microsoft.com/office/2007/relationships/media" Target="../media/media35.m4a"/><Relationship Id="rId1" Type="http://schemas.openxmlformats.org/officeDocument/2006/relationships/tags" Target="../tags/tag34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6.m4a"/><Relationship Id="rId7" Type="http://schemas.openxmlformats.org/officeDocument/2006/relationships/image" Target="../media/image46.png"/><Relationship Id="rId2" Type="http://schemas.microsoft.com/office/2007/relationships/media" Target="../media/media36.m4a"/><Relationship Id="rId1" Type="http://schemas.openxmlformats.org/officeDocument/2006/relationships/tags" Target="../tags/tag35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7.m4a"/><Relationship Id="rId7" Type="http://schemas.openxmlformats.org/officeDocument/2006/relationships/image" Target="../media/image45.png"/><Relationship Id="rId2" Type="http://schemas.microsoft.com/office/2007/relationships/media" Target="../media/media37.m4a"/><Relationship Id="rId1" Type="http://schemas.openxmlformats.org/officeDocument/2006/relationships/tags" Target="../tags/tag36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8.m4a"/><Relationship Id="rId7" Type="http://schemas.openxmlformats.org/officeDocument/2006/relationships/image" Target="../media/image45.png"/><Relationship Id="rId2" Type="http://schemas.microsoft.com/office/2007/relationships/media" Target="../media/media38.m4a"/><Relationship Id="rId1" Type="http://schemas.openxmlformats.org/officeDocument/2006/relationships/tags" Target="../tags/tag37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9.m4a"/><Relationship Id="rId7" Type="http://schemas.openxmlformats.org/officeDocument/2006/relationships/image" Target="../media/image49.png"/><Relationship Id="rId2" Type="http://schemas.microsoft.com/office/2007/relationships/media" Target="../media/media39.m4a"/><Relationship Id="rId1" Type="http://schemas.openxmlformats.org/officeDocument/2006/relationships/tags" Target="../tags/tag38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1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0.m4a"/><Relationship Id="rId7" Type="http://schemas.openxmlformats.org/officeDocument/2006/relationships/image" Target="../media/image45.png"/><Relationship Id="rId2" Type="http://schemas.microsoft.com/office/2007/relationships/media" Target="../media/media40.m4a"/><Relationship Id="rId1" Type="http://schemas.openxmlformats.org/officeDocument/2006/relationships/tags" Target="../tags/tag39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1.m4a"/><Relationship Id="rId7" Type="http://schemas.openxmlformats.org/officeDocument/2006/relationships/image" Target="../media/image51.png"/><Relationship Id="rId2" Type="http://schemas.microsoft.com/office/2007/relationships/media" Target="../media/media41.m4a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2.m4a"/><Relationship Id="rId7" Type="http://schemas.openxmlformats.org/officeDocument/2006/relationships/image" Target="../media/image52.png"/><Relationship Id="rId2" Type="http://schemas.microsoft.com/office/2007/relationships/media" Target="../media/media42.m4a"/><Relationship Id="rId1" Type="http://schemas.openxmlformats.org/officeDocument/2006/relationships/tags" Target="../tags/tag4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3.m4a"/><Relationship Id="rId7" Type="http://schemas.openxmlformats.org/officeDocument/2006/relationships/image" Target="../media/image53.png"/><Relationship Id="rId2" Type="http://schemas.microsoft.com/office/2007/relationships/media" Target="../media/media43.m4a"/><Relationship Id="rId1" Type="http://schemas.openxmlformats.org/officeDocument/2006/relationships/tags" Target="../tags/tag4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4.m4a"/><Relationship Id="rId7" Type="http://schemas.openxmlformats.org/officeDocument/2006/relationships/image" Target="../media/image55.png"/><Relationship Id="rId2" Type="http://schemas.microsoft.com/office/2007/relationships/media" Target="../media/media44.m4a"/><Relationship Id="rId1" Type="http://schemas.openxmlformats.org/officeDocument/2006/relationships/tags" Target="../tags/tag43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5.m4a"/><Relationship Id="rId7" Type="http://schemas.openxmlformats.org/officeDocument/2006/relationships/image" Target="../media/image53.png"/><Relationship Id="rId2" Type="http://schemas.microsoft.com/office/2007/relationships/media" Target="../media/media45.m4a"/><Relationship Id="rId1" Type="http://schemas.openxmlformats.org/officeDocument/2006/relationships/tags" Target="../tags/tag4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6.m4a"/><Relationship Id="rId7" Type="http://schemas.openxmlformats.org/officeDocument/2006/relationships/image" Target="../media/image56.png"/><Relationship Id="rId2" Type="http://schemas.microsoft.com/office/2007/relationships/media" Target="../media/media46.m4a"/><Relationship Id="rId1" Type="http://schemas.openxmlformats.org/officeDocument/2006/relationships/tags" Target="../tags/tag4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7.m4a"/><Relationship Id="rId7" Type="http://schemas.openxmlformats.org/officeDocument/2006/relationships/image" Target="../media/image57.png"/><Relationship Id="rId2" Type="http://schemas.microsoft.com/office/2007/relationships/media" Target="../media/media47.m4a"/><Relationship Id="rId1" Type="http://schemas.openxmlformats.org/officeDocument/2006/relationships/tags" Target="../tags/tag4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8.m4a"/><Relationship Id="rId7" Type="http://schemas.openxmlformats.org/officeDocument/2006/relationships/image" Target="../media/image56.png"/><Relationship Id="rId2" Type="http://schemas.microsoft.com/office/2007/relationships/media" Target="../media/media48.m4a"/><Relationship Id="rId1" Type="http://schemas.openxmlformats.org/officeDocument/2006/relationships/tags" Target="../tags/tag4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9.m4a"/><Relationship Id="rId7" Type="http://schemas.openxmlformats.org/officeDocument/2006/relationships/image" Target="../media/image56.png"/><Relationship Id="rId2" Type="http://schemas.microsoft.com/office/2007/relationships/media" Target="../media/media49.m4a"/><Relationship Id="rId1" Type="http://schemas.openxmlformats.org/officeDocument/2006/relationships/tags" Target="../tags/tag4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0.m4a"/><Relationship Id="rId7" Type="http://schemas.openxmlformats.org/officeDocument/2006/relationships/image" Target="../media/image58.png"/><Relationship Id="rId2" Type="http://schemas.microsoft.com/office/2007/relationships/media" Target="../media/media50.m4a"/><Relationship Id="rId1" Type="http://schemas.openxmlformats.org/officeDocument/2006/relationships/tags" Target="../tags/tag4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1.m4a"/><Relationship Id="rId7" Type="http://schemas.openxmlformats.org/officeDocument/2006/relationships/image" Target="../media/image60.png"/><Relationship Id="rId2" Type="http://schemas.microsoft.com/office/2007/relationships/media" Target="../media/media51.m4a"/><Relationship Id="rId1" Type="http://schemas.openxmlformats.org/officeDocument/2006/relationships/tags" Target="../tags/tag50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2.m4a"/><Relationship Id="rId7" Type="http://schemas.openxmlformats.org/officeDocument/2006/relationships/image" Target="../media/image58.png"/><Relationship Id="rId2" Type="http://schemas.microsoft.com/office/2007/relationships/media" Target="../media/media52.m4a"/><Relationship Id="rId1" Type="http://schemas.openxmlformats.org/officeDocument/2006/relationships/tags" Target="../tags/tag5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3.m4a"/><Relationship Id="rId7" Type="http://schemas.openxmlformats.org/officeDocument/2006/relationships/image" Target="../media/image61.png"/><Relationship Id="rId2" Type="http://schemas.microsoft.com/office/2007/relationships/media" Target="../media/media53.m4a"/><Relationship Id="rId1" Type="http://schemas.openxmlformats.org/officeDocument/2006/relationships/tags" Target="../tags/tag5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4.m4a"/><Relationship Id="rId7" Type="http://schemas.openxmlformats.org/officeDocument/2006/relationships/image" Target="../media/image62.png"/><Relationship Id="rId2" Type="http://schemas.microsoft.com/office/2007/relationships/media" Target="../media/media54.m4a"/><Relationship Id="rId1" Type="http://schemas.openxmlformats.org/officeDocument/2006/relationships/tags" Target="../tags/tag5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5.m4a"/><Relationship Id="rId7" Type="http://schemas.openxmlformats.org/officeDocument/2006/relationships/image" Target="../media/image61.png"/><Relationship Id="rId2" Type="http://schemas.microsoft.com/office/2007/relationships/media" Target="../media/media55.m4a"/><Relationship Id="rId1" Type="http://schemas.openxmlformats.org/officeDocument/2006/relationships/tags" Target="../tags/tag5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6.m4a"/><Relationship Id="rId7" Type="http://schemas.openxmlformats.org/officeDocument/2006/relationships/image" Target="../media/image61.png"/><Relationship Id="rId2" Type="http://schemas.microsoft.com/office/2007/relationships/media" Target="../media/media56.m4a"/><Relationship Id="rId1" Type="http://schemas.openxmlformats.org/officeDocument/2006/relationships/tags" Target="../tags/tag5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7.m4a"/><Relationship Id="rId7" Type="http://schemas.openxmlformats.org/officeDocument/2006/relationships/image" Target="../media/image63.png"/><Relationship Id="rId2" Type="http://schemas.microsoft.com/office/2007/relationships/media" Target="../media/media57.m4a"/><Relationship Id="rId1" Type="http://schemas.openxmlformats.org/officeDocument/2006/relationships/tags" Target="../tags/tag5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8.m4a"/><Relationship Id="rId7" Type="http://schemas.openxmlformats.org/officeDocument/2006/relationships/image" Target="../media/image64.png"/><Relationship Id="rId2" Type="http://schemas.microsoft.com/office/2007/relationships/media" Target="../media/media58.m4a"/><Relationship Id="rId1" Type="http://schemas.openxmlformats.org/officeDocument/2006/relationships/tags" Target="../tags/tag5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9.m4a"/><Relationship Id="rId7" Type="http://schemas.openxmlformats.org/officeDocument/2006/relationships/image" Target="../media/image65.png"/><Relationship Id="rId2" Type="http://schemas.microsoft.com/office/2007/relationships/media" Target="../media/media59.m4a"/><Relationship Id="rId1" Type="http://schemas.openxmlformats.org/officeDocument/2006/relationships/tags" Target="../tags/tag5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1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0.m4a"/><Relationship Id="rId7" Type="http://schemas.openxmlformats.org/officeDocument/2006/relationships/image" Target="../media/image66.png"/><Relationship Id="rId2" Type="http://schemas.microsoft.com/office/2007/relationships/media" Target="../media/media60.m4a"/><Relationship Id="rId1" Type="http://schemas.openxmlformats.org/officeDocument/2006/relationships/tags" Target="../tags/tag5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1.m4a"/><Relationship Id="rId7" Type="http://schemas.openxmlformats.org/officeDocument/2006/relationships/image" Target="../media/image63.png"/><Relationship Id="rId2" Type="http://schemas.microsoft.com/office/2007/relationships/media" Target="../media/media61.m4a"/><Relationship Id="rId1" Type="http://schemas.openxmlformats.org/officeDocument/2006/relationships/tags" Target="../tags/tag6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2.m4a"/><Relationship Id="rId7" Type="http://schemas.openxmlformats.org/officeDocument/2006/relationships/image" Target="../media/image67.png"/><Relationship Id="rId2" Type="http://schemas.microsoft.com/office/2007/relationships/media" Target="../media/media62.m4a"/><Relationship Id="rId1" Type="http://schemas.openxmlformats.org/officeDocument/2006/relationships/tags" Target="../tags/tag6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3.m4a"/><Relationship Id="rId7" Type="http://schemas.openxmlformats.org/officeDocument/2006/relationships/image" Target="../media/image68.png"/><Relationship Id="rId2" Type="http://schemas.microsoft.com/office/2007/relationships/media" Target="../media/media63.m4a"/><Relationship Id="rId1" Type="http://schemas.openxmlformats.org/officeDocument/2006/relationships/tags" Target="../tags/tag6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4.m4a"/><Relationship Id="rId7" Type="http://schemas.openxmlformats.org/officeDocument/2006/relationships/image" Target="../media/image67.png"/><Relationship Id="rId2" Type="http://schemas.microsoft.com/office/2007/relationships/media" Target="../media/media64.m4a"/><Relationship Id="rId1" Type="http://schemas.openxmlformats.org/officeDocument/2006/relationships/tags" Target="../tags/tag6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5.m4a"/><Relationship Id="rId7" Type="http://schemas.openxmlformats.org/officeDocument/2006/relationships/image" Target="../media/image69.png"/><Relationship Id="rId2" Type="http://schemas.microsoft.com/office/2007/relationships/media" Target="../media/media65.m4a"/><Relationship Id="rId1" Type="http://schemas.openxmlformats.org/officeDocument/2006/relationships/tags" Target="../tags/tag6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6.m4a"/><Relationship Id="rId7" Type="http://schemas.openxmlformats.org/officeDocument/2006/relationships/image" Target="../media/image71.png"/><Relationship Id="rId2" Type="http://schemas.microsoft.com/office/2007/relationships/media" Target="../media/media66.m4a"/><Relationship Id="rId1" Type="http://schemas.openxmlformats.org/officeDocument/2006/relationships/tags" Target="../tags/tag65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7.m4a"/><Relationship Id="rId7" Type="http://schemas.openxmlformats.org/officeDocument/2006/relationships/image" Target="../media/image69.png"/><Relationship Id="rId2" Type="http://schemas.microsoft.com/office/2007/relationships/media" Target="../media/media67.m4a"/><Relationship Id="rId1" Type="http://schemas.openxmlformats.org/officeDocument/2006/relationships/tags" Target="../tags/tag6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8.m4a"/><Relationship Id="rId7" Type="http://schemas.openxmlformats.org/officeDocument/2006/relationships/image" Target="../media/image72.png"/><Relationship Id="rId2" Type="http://schemas.microsoft.com/office/2007/relationships/media" Target="../media/media68.m4a"/><Relationship Id="rId1" Type="http://schemas.openxmlformats.org/officeDocument/2006/relationships/tags" Target="../tags/tag6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8.xml"/><Relationship Id="rId4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9.m4a"/><Relationship Id="rId7" Type="http://schemas.openxmlformats.org/officeDocument/2006/relationships/image" Target="../media/image69.png"/><Relationship Id="rId2" Type="http://schemas.microsoft.com/office/2007/relationships/media" Target="../media/media69.m4a"/><Relationship Id="rId1" Type="http://schemas.openxmlformats.org/officeDocument/2006/relationships/tags" Target="../tags/tag6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69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0.m4a"/><Relationship Id="rId7" Type="http://schemas.openxmlformats.org/officeDocument/2006/relationships/image" Target="../media/image69.png"/><Relationship Id="rId2" Type="http://schemas.microsoft.com/office/2007/relationships/media" Target="../media/media70.m4a"/><Relationship Id="rId1" Type="http://schemas.openxmlformats.org/officeDocument/2006/relationships/tags" Target="../tags/tag6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1.m4a"/><Relationship Id="rId7" Type="http://schemas.openxmlformats.org/officeDocument/2006/relationships/image" Target="../media/image73.png"/><Relationship Id="rId2" Type="http://schemas.microsoft.com/office/2007/relationships/media" Target="../media/media71.m4a"/><Relationship Id="rId1" Type="http://schemas.openxmlformats.org/officeDocument/2006/relationships/tags" Target="../tags/tag7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2.m4a"/><Relationship Id="rId7" Type="http://schemas.openxmlformats.org/officeDocument/2006/relationships/image" Target="../media/image74.png"/><Relationship Id="rId2" Type="http://schemas.microsoft.com/office/2007/relationships/media" Target="../media/media72.m4a"/><Relationship Id="rId1" Type="http://schemas.openxmlformats.org/officeDocument/2006/relationships/tags" Target="../tags/tag7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3.m4a"/><Relationship Id="rId7" Type="http://schemas.openxmlformats.org/officeDocument/2006/relationships/image" Target="../media/image75.png"/><Relationship Id="rId2" Type="http://schemas.microsoft.com/office/2007/relationships/media" Target="../media/media73.m4a"/><Relationship Id="rId1" Type="http://schemas.openxmlformats.org/officeDocument/2006/relationships/tags" Target="../tags/tag7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3.xml"/><Relationship Id="rId4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4.m4a"/><Relationship Id="rId7" Type="http://schemas.openxmlformats.org/officeDocument/2006/relationships/image" Target="../media/image73.png"/><Relationship Id="rId2" Type="http://schemas.microsoft.com/office/2007/relationships/media" Target="../media/media74.m4a"/><Relationship Id="rId1" Type="http://schemas.openxmlformats.org/officeDocument/2006/relationships/tags" Target="../tags/tag7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5.m4a"/><Relationship Id="rId7" Type="http://schemas.openxmlformats.org/officeDocument/2006/relationships/image" Target="../media/image76.png"/><Relationship Id="rId2" Type="http://schemas.microsoft.com/office/2007/relationships/media" Target="../media/media75.m4a"/><Relationship Id="rId1" Type="http://schemas.openxmlformats.org/officeDocument/2006/relationships/tags" Target="../tags/tag7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5.xml"/><Relationship Id="rId4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6.m4a"/><Relationship Id="rId7" Type="http://schemas.openxmlformats.org/officeDocument/2006/relationships/image" Target="../media/image78.png"/><Relationship Id="rId2" Type="http://schemas.microsoft.com/office/2007/relationships/media" Target="../media/media76.m4a"/><Relationship Id="rId1" Type="http://schemas.openxmlformats.org/officeDocument/2006/relationships/tags" Target="../tags/tag75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76.xml"/><Relationship Id="rId4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7.m4a"/><Relationship Id="rId7" Type="http://schemas.openxmlformats.org/officeDocument/2006/relationships/image" Target="../media/image76.png"/><Relationship Id="rId2" Type="http://schemas.microsoft.com/office/2007/relationships/media" Target="../media/media77.m4a"/><Relationship Id="rId1" Type="http://schemas.openxmlformats.org/officeDocument/2006/relationships/tags" Target="../tags/tag7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7.xml"/><Relationship Id="rId4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8.m4a"/><Relationship Id="rId7" Type="http://schemas.openxmlformats.org/officeDocument/2006/relationships/image" Target="../media/image76.png"/><Relationship Id="rId2" Type="http://schemas.microsoft.com/office/2007/relationships/media" Target="../media/media78.m4a"/><Relationship Id="rId1" Type="http://schemas.openxmlformats.org/officeDocument/2006/relationships/tags" Target="../tags/tag7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8.xml"/><Relationship Id="rId4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9.m4a"/><Relationship Id="rId7" Type="http://schemas.openxmlformats.org/officeDocument/2006/relationships/image" Target="../media/image79.png"/><Relationship Id="rId2" Type="http://schemas.microsoft.com/office/2007/relationships/media" Target="../media/media79.m4a"/><Relationship Id="rId1" Type="http://schemas.openxmlformats.org/officeDocument/2006/relationships/tags" Target="../tags/tag7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9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0.m4a"/><Relationship Id="rId7" Type="http://schemas.openxmlformats.org/officeDocument/2006/relationships/image" Target="../media/image80.png"/><Relationship Id="rId2" Type="http://schemas.microsoft.com/office/2007/relationships/media" Target="../media/media80.m4a"/><Relationship Id="rId1" Type="http://schemas.openxmlformats.org/officeDocument/2006/relationships/tags" Target="../tags/tag7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0.xml"/><Relationship Id="rId4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1.m4a"/><Relationship Id="rId7" Type="http://schemas.openxmlformats.org/officeDocument/2006/relationships/image" Target="../media/image81.png"/><Relationship Id="rId2" Type="http://schemas.microsoft.com/office/2007/relationships/media" Target="../media/media81.m4a"/><Relationship Id="rId1" Type="http://schemas.openxmlformats.org/officeDocument/2006/relationships/tags" Target="../tags/tag8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1.xml"/><Relationship Id="rId4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2.m4a"/><Relationship Id="rId7" Type="http://schemas.openxmlformats.org/officeDocument/2006/relationships/image" Target="../media/image83.png"/><Relationship Id="rId2" Type="http://schemas.microsoft.com/office/2007/relationships/media" Target="../media/media82.m4a"/><Relationship Id="rId1" Type="http://schemas.openxmlformats.org/officeDocument/2006/relationships/tags" Target="../tags/tag81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82.xml"/><Relationship Id="rId4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3.m4a"/><Relationship Id="rId7" Type="http://schemas.openxmlformats.org/officeDocument/2006/relationships/image" Target="../media/image81.png"/><Relationship Id="rId2" Type="http://schemas.microsoft.com/office/2007/relationships/media" Target="../media/media83.m4a"/><Relationship Id="rId1" Type="http://schemas.openxmlformats.org/officeDocument/2006/relationships/tags" Target="../tags/tag8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3.xml"/><Relationship Id="rId4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4.m4a"/><Relationship Id="rId7" Type="http://schemas.openxmlformats.org/officeDocument/2006/relationships/image" Target="../media/image84.png"/><Relationship Id="rId2" Type="http://schemas.microsoft.com/office/2007/relationships/media" Target="../media/media84.m4a"/><Relationship Id="rId1" Type="http://schemas.openxmlformats.org/officeDocument/2006/relationships/tags" Target="../tags/tag8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5.m4a"/><Relationship Id="rId7" Type="http://schemas.openxmlformats.org/officeDocument/2006/relationships/image" Target="../media/image85.png"/><Relationship Id="rId2" Type="http://schemas.microsoft.com/office/2007/relationships/media" Target="../media/media85.m4a"/><Relationship Id="rId1" Type="http://schemas.openxmlformats.org/officeDocument/2006/relationships/tags" Target="../tags/tag8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5.xml"/><Relationship Id="rId4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6.m4a"/><Relationship Id="rId7" Type="http://schemas.openxmlformats.org/officeDocument/2006/relationships/image" Target="../media/image84.png"/><Relationship Id="rId2" Type="http://schemas.microsoft.com/office/2007/relationships/media" Target="../media/media86.m4a"/><Relationship Id="rId1" Type="http://schemas.openxmlformats.org/officeDocument/2006/relationships/tags" Target="../tags/tag8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6.xml"/><Relationship Id="rId4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7.m4a"/><Relationship Id="rId7" Type="http://schemas.openxmlformats.org/officeDocument/2006/relationships/image" Target="../media/image86.png"/><Relationship Id="rId2" Type="http://schemas.microsoft.com/office/2007/relationships/media" Target="../media/media87.m4a"/><Relationship Id="rId1" Type="http://schemas.openxmlformats.org/officeDocument/2006/relationships/tags" Target="../tags/tag8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7.xml"/><Relationship Id="rId4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8.m4a"/><Relationship Id="rId7" Type="http://schemas.openxmlformats.org/officeDocument/2006/relationships/image" Target="../media/image84.png"/><Relationship Id="rId2" Type="http://schemas.microsoft.com/office/2007/relationships/media" Target="../media/media88.m4a"/><Relationship Id="rId1" Type="http://schemas.openxmlformats.org/officeDocument/2006/relationships/tags" Target="../tags/tag8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8.xml"/><Relationship Id="rId4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9.m4a"/><Relationship Id="rId7" Type="http://schemas.openxmlformats.org/officeDocument/2006/relationships/image" Target="../media/image860.png"/><Relationship Id="rId2" Type="http://schemas.microsoft.com/office/2007/relationships/media" Target="../media/media89.m4a"/><Relationship Id="rId1" Type="http://schemas.openxmlformats.org/officeDocument/2006/relationships/tags" Target="../tags/tag8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9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0.m4a"/><Relationship Id="rId7" Type="http://schemas.openxmlformats.org/officeDocument/2006/relationships/image" Target="../media/image87.png"/><Relationship Id="rId2" Type="http://schemas.microsoft.com/office/2007/relationships/media" Target="../media/media90.m4a"/><Relationship Id="rId1" Type="http://schemas.openxmlformats.org/officeDocument/2006/relationships/tags" Target="../tags/tag8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0.xml"/><Relationship Id="rId4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1.m4a"/><Relationship Id="rId7" Type="http://schemas.openxmlformats.org/officeDocument/2006/relationships/image" Target="../media/image88.png"/><Relationship Id="rId2" Type="http://schemas.microsoft.com/office/2007/relationships/media" Target="../media/media91.m4a"/><Relationship Id="rId1" Type="http://schemas.openxmlformats.org/officeDocument/2006/relationships/tags" Target="../tags/tag9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1.xml"/><Relationship Id="rId4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2.m4a"/><Relationship Id="rId7" Type="http://schemas.openxmlformats.org/officeDocument/2006/relationships/image" Target="../media/image87.png"/><Relationship Id="rId2" Type="http://schemas.microsoft.com/office/2007/relationships/media" Target="../media/media92.m4a"/><Relationship Id="rId1" Type="http://schemas.openxmlformats.org/officeDocument/2006/relationships/tags" Target="../tags/tag91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2.xml"/><Relationship Id="rId4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3.m4a"/><Relationship Id="rId7" Type="http://schemas.openxmlformats.org/officeDocument/2006/relationships/image" Target="../media/image89.png"/><Relationship Id="rId2" Type="http://schemas.microsoft.com/office/2007/relationships/media" Target="../media/media93.m4a"/><Relationship Id="rId1" Type="http://schemas.openxmlformats.org/officeDocument/2006/relationships/tags" Target="../tags/tag9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3.xml"/><Relationship Id="rId4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4.m4a"/><Relationship Id="rId7" Type="http://schemas.openxmlformats.org/officeDocument/2006/relationships/image" Target="../media/image90.png"/><Relationship Id="rId2" Type="http://schemas.microsoft.com/office/2007/relationships/media" Target="../media/media94.m4a"/><Relationship Id="rId1" Type="http://schemas.openxmlformats.org/officeDocument/2006/relationships/tags" Target="../tags/tag9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4.xml"/><Relationship Id="rId4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5.m4a"/><Relationship Id="rId7" Type="http://schemas.openxmlformats.org/officeDocument/2006/relationships/image" Target="../media/image89.png"/><Relationship Id="rId2" Type="http://schemas.microsoft.com/office/2007/relationships/media" Target="../media/media95.m4a"/><Relationship Id="rId1" Type="http://schemas.openxmlformats.org/officeDocument/2006/relationships/tags" Target="../tags/tag9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5.xml"/><Relationship Id="rId4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6.m4a"/><Relationship Id="rId7" Type="http://schemas.openxmlformats.org/officeDocument/2006/relationships/image" Target="../media/image91.png"/><Relationship Id="rId2" Type="http://schemas.microsoft.com/office/2007/relationships/media" Target="../media/media96.m4a"/><Relationship Id="rId1" Type="http://schemas.openxmlformats.org/officeDocument/2006/relationships/tags" Target="../tags/tag9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6.xml"/><Relationship Id="rId4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7.m4a"/><Relationship Id="rId7" Type="http://schemas.openxmlformats.org/officeDocument/2006/relationships/image" Target="../media/image92.png"/><Relationship Id="rId2" Type="http://schemas.microsoft.com/office/2007/relationships/media" Target="../media/media97.m4a"/><Relationship Id="rId1" Type="http://schemas.openxmlformats.org/officeDocument/2006/relationships/tags" Target="../tags/tag9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7.xml"/><Relationship Id="rId4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8.m4a"/><Relationship Id="rId7" Type="http://schemas.openxmlformats.org/officeDocument/2006/relationships/image" Target="../media/image91.png"/><Relationship Id="rId2" Type="http://schemas.microsoft.com/office/2007/relationships/media" Target="../media/media98.m4a"/><Relationship Id="rId1" Type="http://schemas.openxmlformats.org/officeDocument/2006/relationships/tags" Target="../tags/tag97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8.xml"/><Relationship Id="rId4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9.m4a"/><Relationship Id="rId7" Type="http://schemas.openxmlformats.org/officeDocument/2006/relationships/image" Target="../media/image93.png"/><Relationship Id="rId2" Type="http://schemas.microsoft.com/office/2007/relationships/media" Target="../media/media99.m4a"/><Relationship Id="rId1" Type="http://schemas.openxmlformats.org/officeDocument/2006/relationships/tags" Target="../tags/tag9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/>
        </p:blipFill>
        <p:spPr>
          <a:xfrm>
            <a:off x="3614" y="1121790"/>
            <a:ext cx="6227504" cy="5304485"/>
          </a:xfrm>
          <a:solidFill>
            <a:schemeClr val="bg1"/>
          </a:solidFill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979865" y="5132957"/>
            <a:ext cx="4179721" cy="858767"/>
          </a:xfrm>
        </p:spPr>
        <p:txBody>
          <a:bodyPr>
            <a:noAutofit/>
          </a:bodyPr>
          <a:lstStyle/>
          <a:p>
            <a:r>
              <a:rPr lang="en-US" sz="2400" dirty="0"/>
              <a:t>DOUBLE-ANGLE FORMULAE</a:t>
            </a:r>
            <a:endParaRPr lang="ru-RU" sz="240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1A372C3-8DB2-AE5A-17BA-EB2AD5337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16988" y="1101417"/>
            <a:ext cx="1391775" cy="332331"/>
          </a:xfrm>
        </p:spPr>
        <p:txBody>
          <a:bodyPr>
            <a:noAutofit/>
          </a:bodyPr>
          <a:lstStyle/>
          <a:p>
            <a:r>
              <a:rPr lang="en-US" sz="2500" dirty="0"/>
              <a:t>A Level</a:t>
            </a:r>
            <a:endParaRPr lang="ru-RU" sz="25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062552-2554-6E88-EE7A-25B33F01A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924797" y="2691781"/>
            <a:ext cx="5393069" cy="1827069"/>
          </a:xfrm>
        </p:spPr>
        <p:txBody>
          <a:bodyPr>
            <a:normAutofit/>
          </a:bodyPr>
          <a:lstStyle/>
          <a:p>
            <a:r>
              <a:rPr lang="en-GB" sz="3200" dirty="0"/>
              <a:t>Trigonometry &amp; Modelling</a:t>
            </a:r>
            <a:endParaRPr lang="ru-RU" sz="35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898C99-99DE-6E3A-C135-CEFC659EA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"/>
    </mc:Choice>
    <mc:Fallback xmlns="">
      <p:transition spd="slow" advTm="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3DD992-1A49-2772-DB04-70B18982F6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11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e>
                        <m:sup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e>
                      <m:sup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905887-EA02-DC7B-1802-DCA76898D818}"/>
              </a:ext>
            </a:extLst>
          </p:cNvPr>
          <p:cNvSpPr/>
          <p:nvPr/>
        </p:nvSpPr>
        <p:spPr>
          <a:xfrm>
            <a:off x="7277493" y="4064168"/>
            <a:ext cx="1465313" cy="9196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D303B-50F7-F785-DF05-51251F80533D}"/>
              </a:ext>
            </a:extLst>
          </p:cNvPr>
          <p:cNvSpPr/>
          <p:nvPr/>
        </p:nvSpPr>
        <p:spPr>
          <a:xfrm>
            <a:off x="8118050" y="3429000"/>
            <a:ext cx="1465313" cy="6258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94C485-1FB4-6145-7C41-5B851308A2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3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6"/>
    </mc:Choice>
    <mc:Fallback xmlns="">
      <p:transition spd="slow" advTm="1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707942"/>
            <a:ext cx="4929373" cy="14839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9AE7AA-208C-5503-C717-4321948059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1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"/>
    </mc:Choice>
    <mc:Fallback xmlns="">
      <p:transition spd="slow" advTm="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3144182"/>
            <a:ext cx="4929373" cy="10477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FA383D-8538-E131-5936-511DA82347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0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"/>
    </mc:Choice>
    <mc:Fallback xmlns="">
      <p:transition spd="slow" advTm="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func>
                        <m:funcPr>
                          <m:ctrlPr>
                            <a:rPr lang="en-GB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3144182"/>
            <a:ext cx="4929373" cy="10477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707989-652A-A126-20F5-5805BC48AD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9"/>
    </mc:Choice>
    <mc:Fallback xmlns="">
      <p:transition spd="slow" advTm="1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3144182"/>
            <a:ext cx="4929373" cy="10477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004EF6-8502-F395-6467-A0FE98CFF8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5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AFBD30-C08A-D2FE-0A72-CA6BAD38A3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6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𝟏𝟓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C1797D-08A3-C913-502A-5C7886E6AB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8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"/>
    </mc:Choice>
    <mc:Fallback xmlns="">
      <p:transition spd="slow" advTm="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2EE795-C75F-509C-5262-F50D7CAE5D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0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0"/>
    </mc:Choice>
    <mc:Fallback xmlns="">
      <p:transition spd="slow" advTm="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87EC23-2D82-918A-2E9C-56AB105D12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7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"/>
    </mc:Choice>
    <mc:Fallback xmlns="">
      <p:transition spd="slow" advTm="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𝟏𝟓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𝟏𝟓</m:t>
                              </m:r>
                            </m:e>
                          </m:rad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5585F6-F5DB-416A-D9EB-A2CD199AE287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EF0AD2-90D3-9117-4D45-63F607CE0F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8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"/>
    </mc:Choice>
    <mc:Fallback xmlns="">
      <p:transition spd="slow" advTm="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99CFDF-3626-A2DD-E9E1-F0BA680BEB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1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"/>
    </mc:Choice>
    <mc:Fallback xmlns="">
      <p:transition spd="slow" advTm="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7CF82D-FA6C-B40B-220A-0E24BDE71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3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"/>
    </mc:Choice>
    <mc:Fallback xmlns="">
      <p:transition spd="slow" advTm="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So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func>
                        <m:funcPr>
                          <m:ctrlPr>
                            <a:rPr lang="en-GB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2FC06A-94F0-E006-6102-AF3D3B0E8E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4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"/>
    </mc:Choice>
    <mc:Fallback xmlns="">
      <p:transition spd="slow" advTm="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3CBD16-0CA2-A431-259A-CD7E94865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3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4"/>
    </mc:Choice>
    <mc:Fallback xmlns="">
      <p:transition spd="slow" advTm="1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</a:t>
                </a:r>
                <a:r>
                  <a:rPr lang="en-GB" sz="2100" b="1" dirty="0">
                    <a:solidFill>
                      <a:srgbClr val="FF0000"/>
                    </a:solidFill>
                  </a:rPr>
                  <a:t>part a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0B924F-650E-A819-042F-0770C1CCBC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9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8"/>
    </mc:Choice>
    <mc:Fallback xmlns="">
      <p:transition spd="slow" advTm="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BADA75-709A-03F4-9018-0BA8C325EE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7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75A62F-58B2-C344-EC23-8E7FC80EBC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8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"/>
    </mc:Choice>
    <mc:Fallback xmlns="">
      <p:transition spd="slow" advTm="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71AED3-E5CD-3EEA-9681-9A1453628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6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"/>
    </mc:Choice>
    <mc:Fallback xmlns="">
      <p:transition spd="slow" advTm="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084EE3-7DF6-8D7D-F279-6EC670391F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𝟏𝟓</m:t>
                              </m:r>
                            </m:e>
                          </m:rad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8776F1-9E1B-BEC1-D331-908A2B53B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0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"/>
    </mc:Choice>
    <mc:Fallback xmlns="">
      <p:transition spd="slow" advTm="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C68D7A-666D-1D43-21FC-5CE1E5A273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6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"/>
    </mc:Choice>
    <mc:Fallback xmlns="">
      <p:transition spd="slow" advTm="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F9AEB7-4792-131F-77EA-61DEC3672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8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7"/>
    </mc:Choice>
    <mc:Fallback xmlns="">
      <p:transition spd="slow" advTm="1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AE3680-B813-C0CE-0AEF-21CA465B20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2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"/>
    </mc:Choice>
    <mc:Fallback xmlns="">
      <p:transition spd="slow" advTm="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C4927F-8BC3-26E4-F9DC-E92A695548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9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"/>
    </mc:Choice>
    <mc:Fallback xmlns="">
      <p:transition spd="slow" advTm="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𝟏𝟓</m:t>
                              </m:r>
                            </m:e>
                          </m:rad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</m:e>
                      </m:rad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3F5FF7-4D1E-1225-275F-00C9511FE1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8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"/>
    </mc:Choice>
    <mc:Fallback xmlns="">
      <p:transition spd="slow" advTm="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1AD837-BA34-4497-6C60-B491293F6E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979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0DAFE0-CAEC-A653-A786-A0A84EB622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4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"/>
    </mc:Choice>
    <mc:Fallback xmlns="">
      <p:transition spd="slow" advTm="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num>
                      <m:den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𝐭𝐚𝐧</m:t>
                                </m:r>
                              </m:e>
                              <m:sup>
                                <m: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𝐭𝐚𝐧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979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2A1490-B0A6-C974-C3E5-757492309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5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"/>
    </mc:Choice>
    <mc:Fallback xmlns="">
      <p:transition spd="slow" advTm="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90CB29-1ABB-44A7-73E8-2CFB994D50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"/>
    </mc:Choice>
    <mc:Fallback xmlns="">
      <p:transition spd="slow" advTm="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BC0FEA-9E91-6FBD-5B05-6C6DDF0FB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5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"/>
    </mc:Choice>
    <mc:Fallback xmlns="">
      <p:transition spd="slow" advTm="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</m:e>
                      </m:rad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𝐭𝐚𝐧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ad>
                            <m:radPr>
                              <m:degHide m:val="on"/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𝟏𝟓</m:t>
                              </m:r>
                            </m:e>
                          </m:rad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𝟏𝟓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9FB75-4702-2564-56B3-293CEC5E5E0B}"/>
              </a:ext>
            </a:extLst>
          </p:cNvPr>
          <p:cNvSpPr/>
          <p:nvPr/>
        </p:nvSpPr>
        <p:spPr>
          <a:xfrm>
            <a:off x="7447175" y="3836708"/>
            <a:ext cx="1979629" cy="8164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BD4C3B-5B6D-EB47-2CD0-F46381094C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1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"/>
    </mc:Choice>
    <mc:Fallback xmlns="">
      <p:transition spd="slow" advTm="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44688F-0930-1390-DC74-5E2660EDF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0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"/>
    </mc:Choice>
    <mc:Fallback xmlns="">
      <p:transition spd="slow" advTm="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68F738-A14B-2D59-7A2B-B9158BFB18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9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"/>
    </mc:Choice>
    <mc:Fallback xmlns="">
      <p:transition spd="slow" advTm="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890C0F-C950-663E-C021-B70C9A7000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7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"/>
    </mc:Choice>
    <mc:Fallback xmlns="">
      <p:transition spd="slow" advTm="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ad>
                            <m:radPr>
                              <m:degHide m:val="on"/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𝟏𝟓</m:t>
                              </m:r>
                            </m:e>
                          </m:rad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𝟏𝟓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𝟏𝟓</m:t>
                              </m:r>
                            </m:e>
                          </m:rad>
                        </m:num>
                        <m:den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DD36EA-06AE-9900-FD47-7776F68BA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4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"/>
    </mc:Choice>
    <mc:Fallback xmlns="">
      <p:transition spd="slow" advTm="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F13BF-B491-0435-4882-C824D01B1FA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4CBD13-F05E-90B5-6174-5C64A182D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"/>
    </mc:Choice>
    <mc:Fallback xmlns="">
      <p:transition spd="slow" advTm="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86348" y="1045828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From part a, we know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e>
                      </m:rad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21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48" y="1557208"/>
                <a:ext cx="6426128" cy="5265984"/>
              </a:xfrm>
              <a:prstGeom prst="rect">
                <a:avLst/>
              </a:prstGeom>
              <a:blipFill>
                <a:blip r:embed="rId7"/>
                <a:stretch>
                  <a:fillRect l="-1139" b="-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3206" y="2612939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A10C0B-A84E-8124-86A6-C42E322EFB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1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"/>
    </mc:Choice>
    <mc:Fallback xmlns="">
      <p:transition spd="slow" advTm="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73739" cy="365125"/>
          </a:xfrm>
        </p:spPr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134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37739" y="2859687"/>
            <a:ext cx="2161425" cy="1608404"/>
          </a:xfrm>
        </p:spPr>
        <p:txBody>
          <a:bodyPr/>
          <a:lstStyle/>
          <a:p>
            <a:pPr algn="ctr"/>
            <a:r>
              <a:rPr lang="en-GB" dirty="0"/>
              <a:t>REVIEW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78583" y="1373459"/>
            <a:ext cx="6527417" cy="4937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+mj-lt"/>
              </a:rPr>
              <a:t>If you have understood the content of this session, you should be able to: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+mj-lt"/>
              </a:rPr>
              <a:t>Understand and use the double angle formulae.</a:t>
            </a: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507583-AB38-9620-8FE2-1AB199DCF8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8"/>
    </mc:Choice>
    <mc:Fallback xmlns="">
      <p:transition spd="slow" advTm="1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600761"/>
            <a:ext cx="3009207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224" y="5945824"/>
            <a:ext cx="8825899" cy="547350"/>
          </a:xfrm>
        </p:spPr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135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9789" y="2638097"/>
            <a:ext cx="4849811" cy="3184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>
                <a:solidFill>
                  <a:srgbClr val="0000FF"/>
                </a:solidFill>
              </a:rPr>
              <a:t>Now attempt the exercises in your text book related to this topic.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5FA15A-D735-460B-BE36-D96FAED1C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7"/>
    </mc:Choice>
    <mc:Fallback xmlns="">
      <p:transition spd="slow" advTm="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82736" y="591748"/>
            <a:ext cx="4279285" cy="702406"/>
          </a:xfrm>
        </p:spPr>
        <p:txBody>
          <a:bodyPr anchor="t">
            <a:normAutofit/>
          </a:bodyPr>
          <a:lstStyle/>
          <a:p>
            <a:r>
              <a:rPr lang="en-US" sz="3200" dirty="0"/>
              <a:t>Copyright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© Z. Ali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98915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E81D0C-BF0A-64F6-5AA0-1E29902D7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"/>
    </mc:Choice>
    <mc:Fallback xmlns="">
      <p:transition spd="slow" advTm="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DE3AEF-5228-64B2-C4AE-24B7E4607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7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5"/>
    </mc:Choice>
    <mc:Fallback xmlns="">
      <p:transition spd="slow" advTm="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23C0EE-EC47-E5BB-885E-BF7FE2DC26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5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"/>
    </mc:Choice>
    <mc:Fallback xmlns="">
      <p:transition spd="slow" advTm="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C5862E-82F1-8CEB-11FD-6A4BFDF486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0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0"/>
    </mc:Choice>
    <mc:Fallback xmlns="">
      <p:transition spd="slow" advTm="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8A95BD-446B-B0E8-425E-593EE70D1C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"/>
    </mc:Choice>
    <mc:Fallback xmlns="">
      <p:transition spd="slow" advTm="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6CD96D-6847-B9D7-A1F0-9E36F197FE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9"/>
    </mc:Choice>
    <mc:Fallback xmlns="">
      <p:transition spd="slow" advTm="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CB425B-BD71-4C75-A585-F41C4BAC98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41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"/>
    </mc:Choice>
    <mc:Fallback xmlns="">
      <p:transition spd="slow" advTm="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37739" y="2859687"/>
            <a:ext cx="2161425" cy="1608404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USING THE ANGLE ADDITION FORMULAE</a:t>
            </a:r>
            <a:endParaRPr lang="ru-RU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39691" y="1373460"/>
            <a:ext cx="5966309" cy="54845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The objectives for this session are to: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+mj-lt"/>
              </a:rPr>
              <a:t>Understand and use the double angle formulae.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BF50CC-3691-8D78-0591-21FBA1991A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"/>
    </mc:Choice>
    <mc:Fallback xmlns=""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892E2A-92A5-FFE1-33F5-0333416FA2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9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"/>
    </mc:Choice>
    <mc:Fallback xmlns="">
      <p:transition spd="slow" advTm="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C58843-0759-8BEB-B4FF-2474EA28CF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"/>
    </mc:Choice>
    <mc:Fallback xmlns="">
      <p:transition spd="slow" advTm="1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96A488-C056-D000-FE8A-AF478CC44ED9}"/>
                  </a:ext>
                </a:extLst>
              </p:cNvPr>
              <p:cNvSpPr txBox="1"/>
              <p:nvPr/>
            </p:nvSpPr>
            <p:spPr>
              <a:xfrm>
                <a:off x="9257122" y="4126485"/>
                <a:ext cx="311298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000" b="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0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0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0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</m:t>
                      </m:r>
                      <m:func>
                        <m:funcPr>
                          <m:ctrlPr>
                            <a:rPr lang="en-GB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0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0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0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96A488-C056-D000-FE8A-AF478CC44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122" y="4126485"/>
                <a:ext cx="3112987" cy="400110"/>
              </a:xfrm>
              <a:prstGeom prst="rect">
                <a:avLst/>
              </a:prstGeom>
              <a:blipFill>
                <a:blip r:embed="rId8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643358-4C7E-D5DD-7351-187ACDF492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7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GB" sz="21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5D39C4-4A2C-1F19-F98D-F50201229B48}"/>
                  </a:ext>
                </a:extLst>
              </p:cNvPr>
              <p:cNvSpPr txBox="1"/>
              <p:nvPr/>
            </p:nvSpPr>
            <p:spPr>
              <a:xfrm>
                <a:off x="9257122" y="4126485"/>
                <a:ext cx="3112987" cy="422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5D39C4-4A2C-1F19-F98D-F50201229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122" y="4126485"/>
                <a:ext cx="3112987" cy="422744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037F9E-2301-9444-57AC-EC4B7CCF4E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7"/>
    </mc:Choice>
    <mc:Fallback xmlns="">
      <p:transition spd="slow" advTm="1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br>
                  <a:rPr lang="en-GB" sz="21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5D39C4-4A2C-1F19-F98D-F50201229B48}"/>
                  </a:ext>
                </a:extLst>
              </p:cNvPr>
              <p:cNvSpPr txBox="1"/>
              <p:nvPr/>
            </p:nvSpPr>
            <p:spPr>
              <a:xfrm>
                <a:off x="9257122" y="4126485"/>
                <a:ext cx="3112987" cy="422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5D39C4-4A2C-1F19-F98D-F50201229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122" y="4126485"/>
                <a:ext cx="3112987" cy="422744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35F3D4-3194-DBFE-2625-A84410D8CA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3"/>
    </mc:Choice>
    <mc:Fallback xmlns="">
      <p:transition spd="slow" advTm="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5010270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15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sz="15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5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15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5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5010270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br>
                  <a:rPr lang="en-GB" sz="21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3964C-CE9A-4E3A-FB96-344F97FABA97}"/>
              </a:ext>
            </a:extLst>
          </p:cNvPr>
          <p:cNvSpPr/>
          <p:nvPr/>
        </p:nvSpPr>
        <p:spPr>
          <a:xfrm>
            <a:off x="980387" y="5391572"/>
            <a:ext cx="1451728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71F4CE-F04F-6CA8-2E46-905F0A8B2991}"/>
              </a:ext>
            </a:extLst>
          </p:cNvPr>
          <p:cNvSpPr/>
          <p:nvPr/>
        </p:nvSpPr>
        <p:spPr>
          <a:xfrm>
            <a:off x="3759323" y="5407969"/>
            <a:ext cx="1451728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23B5E6-8BA0-F21B-4E63-5E4EC254C8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0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4"/>
    </mc:Choice>
    <mc:Fallback xmlns="">
      <p:transition spd="slow" advTm="1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b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DBD8D2-959B-A9B0-B618-D37F02ED17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7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"/>
    </mc:Choice>
    <mc:Fallback xmlns="">
      <p:transition spd="slow" advTm="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F2C020-BA9B-19E8-11E4-231DE0320A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3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5010270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155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</m:t>
                    </m:r>
                    <m:r>
                      <a:rPr lang="en-GB" sz="15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GB" sz="15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5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5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5010270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6AB5AC-B566-A5C8-ECBC-9DF241343646}"/>
              </a:ext>
            </a:extLst>
          </p:cNvPr>
          <p:cNvSpPr/>
          <p:nvPr/>
        </p:nvSpPr>
        <p:spPr>
          <a:xfrm>
            <a:off x="999241" y="5391572"/>
            <a:ext cx="2752628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F2A20C-6E91-C3B6-6F82-DD493B3A40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3"/>
    </mc:Choice>
    <mc:Fallback xmlns="">
      <p:transition spd="slow" advTm="1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 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7C2F0-5A37-27F2-ADAC-7C48F5821E2D}"/>
              </a:ext>
            </a:extLst>
          </p:cNvPr>
          <p:cNvSpPr/>
          <p:nvPr/>
        </p:nvSpPr>
        <p:spPr>
          <a:xfrm>
            <a:off x="149265" y="3622888"/>
            <a:ext cx="4519580" cy="6492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1EE2-E977-CB93-2FFD-457AF53B1570}"/>
              </a:ext>
            </a:extLst>
          </p:cNvPr>
          <p:cNvSpPr/>
          <p:nvPr/>
        </p:nvSpPr>
        <p:spPr>
          <a:xfrm>
            <a:off x="105353" y="2692445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11C1-43A9-073B-0562-5FD36C6D8B2C}"/>
              </a:ext>
            </a:extLst>
          </p:cNvPr>
          <p:cNvSpPr/>
          <p:nvPr/>
        </p:nvSpPr>
        <p:spPr>
          <a:xfrm>
            <a:off x="149265" y="4823202"/>
            <a:ext cx="4519580" cy="4691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2727E1-8893-4DA6-685A-83FC7B0EA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9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4763E5-6F92-F621-13C2-F7AACA0F95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1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6"/>
    </mc:Choice>
    <mc:Fallback xmlns="">
      <p:transition spd="slow" advTm="2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8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85181F-2DF1-D056-A625-56F11E9F2E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5"/>
    </mc:Choice>
    <mc:Fallback xmlns="">
      <p:transition spd="slow" advTm="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num>
                      <m:den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1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E9DCFF-50B8-3FE4-98D9-069D11BD85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7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"/>
    </mc:Choice>
    <mc:Fallback xmlns="">
      <p:transition spd="slow" advTm="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F27ACC-153E-647E-59C2-44F7B57EED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3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"/>
    </mc:Choice>
    <mc:Fallback xmlns="">
      <p:transition spd="slow" advTm="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num>
                      <m:den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1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70CDBD-7CCB-552F-7F97-87728F675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6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5"/>
    </mc:Choice>
    <mc:Fallback xmlns="">
      <p:transition spd="slow" advTm="1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489CB0-3D11-95AE-A930-ECB6DD5652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9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"/>
    </mc:Choice>
    <mc:Fallback xmlns="">
      <p:transition spd="slow" advTm="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989CC3-A84F-CEBF-26C2-4E47052D25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3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"/>
    </mc:Choice>
    <mc:Fallback xmlns="">
      <p:transition spd="slow" advTm="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𝐭𝐚𝐧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E60B31-9A78-E375-D293-A2FF95AAB3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5"/>
    </mc:Choice>
    <mc:Fallback xmlns="">
      <p:transition spd="slow" advTm="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D8C046-BA4E-7E9A-31C0-98BD5D95CD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6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"/>
    </mc:Choice>
    <mc:Fallback xmlns="">
      <p:transition spd="slow" advTm="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F335AF-6D77-0893-325A-9DEE0FF99F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5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"/>
    </mc:Choice>
    <mc:Fallback xmlns="">
      <p:transition spd="slow" advTm="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num>
                      <m:den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𝐭𝐚𝐧</m:t>
                                </m:r>
                              </m:e>
                              <m:sup>
                                <m: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endParaRPr lang="en-GB" b="1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num>
                        <m:den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𝐭𝐚𝐧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50EC1B-A56F-ADCC-0D7E-5148A7BDCC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"/>
    </mc:Choice>
    <mc:Fallback xmlns="">
      <p:transition spd="slow" advTm="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5486DE-9D58-11E9-E5A7-63C193D26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3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"/>
    </mc:Choice>
    <mc:Fallback xmlns="">
      <p:transition spd="slow" advTm="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GB" sz="2100" dirty="0">
                          <a:solidFill>
                            <a:srgbClr val="0000FF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0D0B7-F749-D518-E1DB-1EBE5061DA67}"/>
              </a:ext>
            </a:extLst>
          </p:cNvPr>
          <p:cNvSpPr/>
          <p:nvPr/>
        </p:nvSpPr>
        <p:spPr>
          <a:xfrm>
            <a:off x="105353" y="2692445"/>
            <a:ext cx="4519580" cy="9754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E53B24-BDB5-E747-48ED-B80981097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each of the following expressions as a single trigonometric ratio:</a:t>
                </a: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r>
                  <a:rPr lang="en-GB" sz="210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r>
                  <a:rPr lang="en-GB" sz="210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</m:t>
                            </m:r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C16C30-743E-594C-5F71-126508500B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3"/>
    </mc:Choice>
    <mc:Fallback xmlns="">
      <p:transition spd="slow" advTm="1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:br>
                  <a:rPr lang="en-GB" sz="2100" b="0" dirty="0">
                    <a:solidFill>
                      <a:srgbClr val="0000FF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17537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BE5772-31EE-2BBD-9D35-61AA2CF1C4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9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6"/>
    </mc:Choice>
    <mc:Fallback xmlns="">
      <p:transition spd="slow" advTm="2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BBEDEF-DA22-0189-3FD1-27B5E68903F4}"/>
              </a:ext>
            </a:extLst>
          </p:cNvPr>
          <p:cNvSpPr/>
          <p:nvPr/>
        </p:nvSpPr>
        <p:spPr>
          <a:xfrm>
            <a:off x="35490" y="3735278"/>
            <a:ext cx="4929373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A958AA-71EF-D6FE-4075-855E82966BDF}"/>
              </a:ext>
            </a:extLst>
          </p:cNvPr>
          <p:cNvSpPr/>
          <p:nvPr/>
        </p:nvSpPr>
        <p:spPr>
          <a:xfrm>
            <a:off x="2416592" y="3195607"/>
            <a:ext cx="2548271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55FC19-9863-1FB9-7215-98AED5DC4F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0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"/>
    </mc:Choice>
    <mc:Fallback xmlns="">
      <p:transition spd="slow" advTm="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5116176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155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5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15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5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5116176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e>
                      </m:func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>
                            <m:f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BBEDEF-DA22-0189-3FD1-27B5E68903F4}"/>
              </a:ext>
            </a:extLst>
          </p:cNvPr>
          <p:cNvSpPr/>
          <p:nvPr/>
        </p:nvSpPr>
        <p:spPr>
          <a:xfrm>
            <a:off x="35490" y="3735278"/>
            <a:ext cx="4929373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A958AA-71EF-D6FE-4075-855E82966BDF}"/>
              </a:ext>
            </a:extLst>
          </p:cNvPr>
          <p:cNvSpPr/>
          <p:nvPr/>
        </p:nvSpPr>
        <p:spPr>
          <a:xfrm>
            <a:off x="2554664" y="3195607"/>
            <a:ext cx="2480061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FCCEEC-670A-D9B3-A29D-C85294BC84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3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5"/>
    </mc:Choice>
    <mc:Fallback xmlns="">
      <p:transition spd="slow" advTm="2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BBEDEF-DA22-0189-3FD1-27B5E68903F4}"/>
              </a:ext>
            </a:extLst>
          </p:cNvPr>
          <p:cNvSpPr/>
          <p:nvPr/>
        </p:nvSpPr>
        <p:spPr>
          <a:xfrm>
            <a:off x="35490" y="3735278"/>
            <a:ext cx="4929373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A958AA-71EF-D6FE-4075-855E82966BDF}"/>
              </a:ext>
            </a:extLst>
          </p:cNvPr>
          <p:cNvSpPr/>
          <p:nvPr/>
        </p:nvSpPr>
        <p:spPr>
          <a:xfrm>
            <a:off x="2416592" y="3195607"/>
            <a:ext cx="2548271" cy="430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013201-DDB1-0B12-7F87-0A3B84E8B9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1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1669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77D7EB-6043-78C0-39D8-2ACD20878B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2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"/>
    </mc:Choice>
    <mc:Fallback xmlns="">
      <p:transition spd="slow" advTm="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>
                            <m:f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f>
                            <m:f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1669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DA8BA7-6D14-8D80-9F00-CF9D00FFB0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6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"/>
    </mc:Choice>
    <mc:Fallback xmlns="">
      <p:transition spd="slow" advTm="7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01B94-E8D4-2E04-112B-520E2C08EB89}"/>
              </a:ext>
            </a:extLst>
          </p:cNvPr>
          <p:cNvSpPr/>
          <p:nvPr/>
        </p:nvSpPr>
        <p:spPr>
          <a:xfrm>
            <a:off x="105352" y="2692201"/>
            <a:ext cx="4929373" cy="1669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369E2E-7BA5-3F8C-588F-50E72A82F1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3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"/>
    </mc:Choice>
    <mc:Fallback xmlns="">
      <p:transition spd="slow" advTm="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t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06A5BF-0938-EC72-6FA2-C24BB2CBEE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7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"/>
    </mc:Choice>
    <mc:Fallback xmlns="">
      <p:transition spd="slow" advTm="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1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2F6F09-E928-7FDA-9160-5C9129E91E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5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1"/>
    </mc:Choice>
    <mc:Fallback xmlns="">
      <p:transition spd="slow" advTm="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648165-62A6-8902-CABC-B59A60FF020C}"/>
              </a:ext>
            </a:extLst>
          </p:cNvPr>
          <p:cNvSpPr/>
          <p:nvPr/>
        </p:nvSpPr>
        <p:spPr>
          <a:xfrm>
            <a:off x="105352" y="2692201"/>
            <a:ext cx="4929373" cy="1669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D611CC-EC13-F629-B7A3-CAA8C5879C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3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7"/>
    </mc:Choice>
    <mc:Fallback xmlns="">
      <p:transition spd="slow" advTm="1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𝐭𝐚𝐧</m:t>
                            </m:r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num>
                      <m:den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𝐭𝐚𝐧</m:t>
                                </m:r>
                              </m:e>
                              <m:sup>
                                <m: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𝐭𝐚𝐧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𝟏𝟎𝟎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𝐭𝐚𝐧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𝟏𝟎𝟎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FF9D1-781C-78F1-3A30-C8D814B599AE}"/>
              </a:ext>
            </a:extLst>
          </p:cNvPr>
          <p:cNvSpPr/>
          <p:nvPr/>
        </p:nvSpPr>
        <p:spPr>
          <a:xfrm>
            <a:off x="105352" y="2692201"/>
            <a:ext cx="4929373" cy="10095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B6D382-056C-4986-BD58-C87210BBD3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5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8"/>
    </mc:Choice>
    <mc:Fallback xmlns="">
      <p:transition spd="slow" advTm="1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6121B7-861D-8404-97D5-A0A74416C2B5}"/>
              </a:ext>
            </a:extLst>
          </p:cNvPr>
          <p:cNvSpPr/>
          <p:nvPr/>
        </p:nvSpPr>
        <p:spPr>
          <a:xfrm>
            <a:off x="105352" y="2692201"/>
            <a:ext cx="4929373" cy="10095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349FD3-1C81-0A18-EB6E-8260B52A77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4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FF9D1-781C-78F1-3A30-C8D814B599AE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B8F03D-8738-763A-3204-797D9548FD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𝐭𝐚𝐧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FF9D1-781C-78F1-3A30-C8D814B599AE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9C937D-DD19-2CF1-D073-6CD98A0BEE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2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FF9D1-781C-78F1-3A30-C8D814B599AE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15432B-EE7D-9F62-1D30-CD6A664F4C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"/>
    </mc:Choice>
    <mc:Fallback xmlns="">
      <p:transition spd="slow" advTm="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sz="21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1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1B2211-C7A5-422B-DA4F-A5ECCF6EDE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3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"/>
    </mc:Choice>
    <mc:Fallback xmlns="">
      <p:transition spd="slow" advTm="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683FC2-280A-8BF1-A0C4-E854F07076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2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8"/>
    </mc:Choice>
    <mc:Fallback xmlns="">
      <p:transition spd="slow" advTm="1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0AD958-B529-F194-ACB8-A10502DF71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9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"/>
    </mc:Choice>
    <mc:Fallback xmlns="">
      <p:transition spd="slow" advTm="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𝐜𝐨𝐬𝐞𝐜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𝟓𝟎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BCA7C6-465B-7A5E-0F75-40C00C4E0D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2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5"/>
    </mc:Choice>
    <mc:Fallback xmlns="">
      <p:transition spd="slow" advTm="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6C187D-9B70-69B2-BCE6-F85B3D67BF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0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"/>
    </mc:Choice>
    <mc:Fallback xmlns="">
      <p:transition spd="slow" advTm="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𝟓𝟎</m:t>
                                  </m:r>
                                </m:e>
                                <m:sup>
                                  <m:r>
                                    <a:rPr lang="en-GB" sz="21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51FB38-6563-FD6E-F8A9-23B51E237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1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"/>
    </mc:Choice>
    <mc:Fallback xmlns="">
      <p:transition spd="slow" advTm="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C914BE-2965-1B3A-5470-F9EAB5B7E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9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3"/>
    </mc:Choice>
    <mc:Fallback xmlns="">
      <p:transition spd="slow" advTm="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0ABF1E-3EBD-6E31-AD4D-5C92184BE3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1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"/>
    </mc:Choice>
    <mc:Fallback xmlns="">
      <p:transition spd="slow" advTm="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738CF8-96EF-51D0-935A-14053484EC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4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6"/>
    </mc:Choice>
    <mc:Fallback xmlns="">
      <p:transition spd="slow" advTm="1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br>
                  <a:rPr lang="en-GB" sz="2100" b="0" dirty="0">
                    <a:solidFill>
                      <a:srgbClr val="0000FF"/>
                    </a:solidFill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E7CAB5-56B8-C2E9-CD53-66A6FF0F4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9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"/>
    </mc:Choice>
    <mc:Fallback xmlns="">
      <p:transition spd="slow" advTm="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3212270"/>
            <a:ext cx="4929373" cy="12337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4D64AA-F709-C72B-7EC0-EC6E7DDC5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9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"/>
    </mc:Choice>
    <mc:Fallback xmlns="">
      <p:transition spd="slow" advTm="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func>
                      <m:funcPr>
                        <m:ctrlP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3212270"/>
            <a:ext cx="4929373" cy="12337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5996AC-4D4E-815B-0AAF-3726C90830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8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0"/>
    </mc:Choice>
    <mc:Fallback xmlns="">
      <p:transition spd="slow" advTm="2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3212270"/>
            <a:ext cx="4929373" cy="12337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F43FA6-A626-64C7-4A21-F5064A878B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0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"/>
    </mc:Choice>
    <mc:Fallback xmlns="">
      <p:transition spd="slow" advTm="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𝟏𝟎𝟎</m:t>
                              </m:r>
                            </m:e>
                            <m:sup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430F9-F884-8E6D-87C5-5A534A9F0F60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CC45DA-A7C4-BED6-8FE6-BD070F6BC7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"/>
    </mc:Choice>
    <mc:Fallback xmlns="">
      <p:transition spd="slow" advTm="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9F0FB-74BE-6010-96DC-7A3A5C17DF47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7792CC-DA09-ECF9-7804-7778FB7966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3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"/>
    </mc:Choice>
    <mc:Fallback xmlns="">
      <p:transition spd="slow" advTm="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3A3FD1-88E2-B196-A9D7-688A066509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1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9"/>
    </mc:Choice>
    <mc:Fallback xmlns="">
      <p:transition spd="slow" advTm="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1c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Use the double-angle formulae to write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cosec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e>
                              <m:sup>
                                <m:r>
                                  <a:rPr lang="en-GB" sz="21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func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as a single trigonometric ratio.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Now</a:t>
                </a:r>
                <a:endParaRPr lang="en-GB" sz="21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Clr>
                    <a:srgbClr val="0000FF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cosec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50</m:t>
                                  </m:r>
                                </m:e>
                                <m:sup>
                                  <m:r>
                                    <a:rPr lang="en-GB" sz="21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1c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5B962B-7BDD-023A-4503-9A7808086A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9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"/>
    </mc:Choice>
    <mc:Fallback xmlns="">
      <p:transition spd="slow" advTm="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53684-F4C8-EC59-8CE7-398DB5CFCB1F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095772-3772-5950-C626-A08E0B9D3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1"/>
    </mc:Choice>
    <mc:Fallback xmlns="">
      <p:transition spd="slow" advTm="2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53684-F4C8-EC59-8CE7-398DB5CFCB1F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CD41E9-5783-28B0-ABA0-8DE29811B0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0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"/>
    </mc:Choice>
    <mc:Fallback xmlns="">
      <p:transition spd="slow" advTm="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53684-F4C8-EC59-8CE7-398DB5CFCB1F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D8B18F-5400-D8AE-EC8F-56EE03877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4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"/>
    </mc:Choice>
    <mc:Fallback xmlns="">
      <p:transition spd="slow" advTm="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53684-F4C8-EC59-8CE7-398DB5CFCB1F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9680BB-D162-19BE-C8ED-8489708025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"/>
    </mc:Choice>
    <mc:Fallback xmlns="">
      <p:transition spd="slow" advTm="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2BB19D-D234-A2EC-3664-78682053697D}"/>
              </a:ext>
            </a:extLst>
          </p:cNvPr>
          <p:cNvGrpSpPr/>
          <p:nvPr/>
        </p:nvGrpSpPr>
        <p:grpSpPr>
          <a:xfrm>
            <a:off x="105352" y="2692201"/>
            <a:ext cx="5042119" cy="1615848"/>
            <a:chOff x="105352" y="2692201"/>
            <a:chExt cx="5042119" cy="16158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F9212-4160-5FCF-D996-E9AEC716971B}"/>
                </a:ext>
              </a:extLst>
            </p:cNvPr>
            <p:cNvSpPr/>
            <p:nvPr/>
          </p:nvSpPr>
          <p:spPr>
            <a:xfrm>
              <a:off x="105352" y="2692201"/>
              <a:ext cx="4929373" cy="3772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485883-0CD2-700C-1102-D02F70B0B2D0}"/>
                </a:ext>
              </a:extLst>
            </p:cNvPr>
            <p:cNvSpPr/>
            <p:nvPr/>
          </p:nvSpPr>
          <p:spPr>
            <a:xfrm>
              <a:off x="105353" y="3706533"/>
              <a:ext cx="247759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EF1110-E558-8236-5B04-6E1470B58B27}"/>
                </a:ext>
              </a:extLst>
            </p:cNvPr>
            <p:cNvSpPr/>
            <p:nvPr/>
          </p:nvSpPr>
          <p:spPr>
            <a:xfrm>
              <a:off x="942680" y="3105017"/>
              <a:ext cx="147058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C47B0F-ED74-5CD2-BAA3-950933AA12F9}"/>
                </a:ext>
              </a:extLst>
            </p:cNvPr>
            <p:cNvSpPr/>
            <p:nvPr/>
          </p:nvSpPr>
          <p:spPr>
            <a:xfrm>
              <a:off x="3676889" y="3229958"/>
              <a:ext cx="147058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1B7FDC-8703-A90F-346C-DF06B0029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7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5186038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155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sz="15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55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155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155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GB" sz="15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5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5186038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func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2BB19D-D234-A2EC-3664-78682053697D}"/>
              </a:ext>
            </a:extLst>
          </p:cNvPr>
          <p:cNvGrpSpPr/>
          <p:nvPr/>
        </p:nvGrpSpPr>
        <p:grpSpPr>
          <a:xfrm>
            <a:off x="105352" y="2692201"/>
            <a:ext cx="4994983" cy="1615848"/>
            <a:chOff x="105352" y="2692201"/>
            <a:chExt cx="4994983" cy="16158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F9212-4160-5FCF-D996-E9AEC716971B}"/>
                </a:ext>
              </a:extLst>
            </p:cNvPr>
            <p:cNvSpPr/>
            <p:nvPr/>
          </p:nvSpPr>
          <p:spPr>
            <a:xfrm>
              <a:off x="105352" y="2692201"/>
              <a:ext cx="4929373" cy="3772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485883-0CD2-700C-1102-D02F70B0B2D0}"/>
                </a:ext>
              </a:extLst>
            </p:cNvPr>
            <p:cNvSpPr/>
            <p:nvPr/>
          </p:nvSpPr>
          <p:spPr>
            <a:xfrm>
              <a:off x="105353" y="3706533"/>
              <a:ext cx="247759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EF1110-E558-8236-5B04-6E1470B58B27}"/>
                </a:ext>
              </a:extLst>
            </p:cNvPr>
            <p:cNvSpPr/>
            <p:nvPr/>
          </p:nvSpPr>
          <p:spPr>
            <a:xfrm>
              <a:off x="942680" y="3105017"/>
              <a:ext cx="147058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C47B0F-ED74-5CD2-BAA3-950933AA12F9}"/>
                </a:ext>
              </a:extLst>
            </p:cNvPr>
            <p:cNvSpPr/>
            <p:nvPr/>
          </p:nvSpPr>
          <p:spPr>
            <a:xfrm>
              <a:off x="3803840" y="3229958"/>
              <a:ext cx="1296495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AAE911-F0E4-F337-303E-50DA622D01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1"/>
    </mc:Choice>
    <mc:Fallback xmlns="">
      <p:transition spd="slow" advTm="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2BB19D-D234-A2EC-3664-78682053697D}"/>
              </a:ext>
            </a:extLst>
          </p:cNvPr>
          <p:cNvGrpSpPr/>
          <p:nvPr/>
        </p:nvGrpSpPr>
        <p:grpSpPr>
          <a:xfrm>
            <a:off x="105352" y="2692201"/>
            <a:ext cx="5042119" cy="1615848"/>
            <a:chOff x="105352" y="2692201"/>
            <a:chExt cx="5042119" cy="16158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F9212-4160-5FCF-D996-E9AEC716971B}"/>
                </a:ext>
              </a:extLst>
            </p:cNvPr>
            <p:cNvSpPr/>
            <p:nvPr/>
          </p:nvSpPr>
          <p:spPr>
            <a:xfrm>
              <a:off x="105352" y="2692201"/>
              <a:ext cx="4929373" cy="3772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485883-0CD2-700C-1102-D02F70B0B2D0}"/>
                </a:ext>
              </a:extLst>
            </p:cNvPr>
            <p:cNvSpPr/>
            <p:nvPr/>
          </p:nvSpPr>
          <p:spPr>
            <a:xfrm>
              <a:off x="105353" y="3706533"/>
              <a:ext cx="247759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EF1110-E558-8236-5B04-6E1470B58B27}"/>
                </a:ext>
              </a:extLst>
            </p:cNvPr>
            <p:cNvSpPr/>
            <p:nvPr/>
          </p:nvSpPr>
          <p:spPr>
            <a:xfrm>
              <a:off x="942680" y="3105017"/>
              <a:ext cx="147058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C47B0F-ED74-5CD2-BAA3-950933AA12F9}"/>
                </a:ext>
              </a:extLst>
            </p:cNvPr>
            <p:cNvSpPr/>
            <p:nvPr/>
          </p:nvSpPr>
          <p:spPr>
            <a:xfrm>
              <a:off x="3676889" y="3229958"/>
              <a:ext cx="1470582" cy="6015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95E0CA-17DD-74DD-4C37-F9F603393C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9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"/>
    </mc:Choice>
    <mc:Fallback xmlns="">
      <p:transition spd="slow" advTm="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F9212-4160-5FCF-D996-E9AEC716971B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99AC06-3F61-8E1B-FBCC-22C402F26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5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"/>
    </mc:Choice>
    <mc:Fallback xmlns="">
      <p:transition spd="slow" advTm="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179CC3-AD01-1BA0-565D-753F0BD17D52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0B6550-A238-37EF-B69B-BD759ABE73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9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5"/>
    </mc:Choice>
    <mc:Fallback xmlns="">
      <p:transition spd="slow" advTm="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F51B8A-B7FF-710E-1362-3198FA3E98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4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"/>
    </mc:Choice>
    <mc:Fallback xmlns="">
      <p:transition spd="slow" advTm="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F9212-4160-5FCF-D996-E9AEC716971B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C0B4CC-037A-E4E1-0777-1062D9C73F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0D803D-7F8E-04E8-11BA-8C54A74D34A1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62640E-C90A-7C83-21C5-964C5DBEE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"/>
    </mc:Choice>
    <mc:Fallback xmlns="">
      <p:transition spd="slow" advTm="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5098244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sz="15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 b="0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5098244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1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sz="21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en-GB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func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br>
                  <a:rPr lang="en-GB" sz="21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92B667-047D-B8FD-09AB-D0069E4F6D1D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093BBB-54E3-0B29-A773-45B14709F8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2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"/>
    </mc:Choice>
    <mc:Fallback xmlns="">
      <p:transition spd="slow" advTm="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0D803D-7F8E-04E8-11BA-8C54A74D34A1}"/>
              </a:ext>
            </a:extLst>
          </p:cNvPr>
          <p:cNvSpPr/>
          <p:nvPr/>
        </p:nvSpPr>
        <p:spPr>
          <a:xfrm>
            <a:off x="105352" y="2692201"/>
            <a:ext cx="4929373" cy="17537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E3DFF4-96DF-BA61-0054-5490E27EEA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0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"/>
    </mc:Choice>
    <mc:Fallback xmlns="">
      <p:transition spd="slow" advTm="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b="-24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F9212-4160-5FCF-D996-E9AEC716971B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28600F-0983-9053-662E-E661D3198E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4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"/>
    </mc:Choice>
    <mc:Fallback xmlns="">
      <p:transition spd="slow" advTm="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num>
                                <m:den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b="-2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F9212-4160-5FCF-D996-E9AEC716971B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D6056C-716D-34F5-6B75-D487F0D3F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3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4"/>
    </mc:Choice>
    <mc:Fallback xmlns="">
      <p:transition spd="slow" advTm="1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b="-24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F9212-4160-5FCF-D996-E9AEC716971B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5C24FD-11F6-5A72-830F-99C30E1B98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"/>
    </mc:Choice>
    <mc:Fallback xmlns="">
      <p:transition spd="slow" advTm="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num>
                                <m:den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b="-2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D27CDC-2A04-DCF6-7AC7-9B501FA457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AA62EA-E67B-06D1-427A-0EF4CC59B705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3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"/>
    </mc:Choice>
    <mc:Fallback xmlns="">
      <p:transition spd="slow" advTm="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express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2100" b="0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b="0" dirty="0">
                    <a:solidFill>
                      <a:srgbClr val="0000FF"/>
                    </a:solidFill>
                  </a:rPr>
                  <a:t>in terms of </a:t>
                </a:r>
                <a14:m>
                  <m:oMath xmlns:m="http://schemas.openxmlformats.org/officeDocument/2006/math"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The equations can be written as: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1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21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for all values of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 b="-24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91390" y="2527887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10BB2D-91CD-245F-D0FE-B8F4BF7CD7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6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"/>
    </mc:Choice>
    <mc:Fallback xmlns="">
      <p:transition spd="slow" advTm="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en-GB" sz="2100" i="1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457200" indent="-457200">
                  <a:lnSpc>
                    <a:spcPts val="3300"/>
                  </a:lnSpc>
                  <a:buClr>
                    <a:srgbClr val="0000FF"/>
                  </a:buClr>
                  <a:buFont typeface="+mj-lt"/>
                  <a:buAutoNum type="alphaLcPeriod"/>
                </a:pPr>
                <a:endParaRPr lang="en-GB" sz="2100" i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05308E-9203-A290-FE01-B18873F3C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0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4"/>
    </mc:Choice>
    <mc:Fallback xmlns="">
      <p:transition spd="slow" advTm="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130411" y="2115991"/>
            <a:ext cx="3621457" cy="541527"/>
          </a:xfrm>
        </p:spPr>
        <p:txBody>
          <a:bodyPr>
            <a:normAutofit/>
          </a:bodyPr>
          <a:lstStyle/>
          <a:p>
            <a:r>
              <a:rPr lang="en-GB" sz="2400" dirty="0"/>
              <a:t>Addition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3" y="2602655"/>
                <a:ext cx="4563492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Proving the Double-Angle Formulae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in the formula</a:t>
                </a: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to give: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Therefore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1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1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GB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  <m:func>
                        <m:funcPr>
                          <m:ctrlP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1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GB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3" y="4217248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9DFAA-0DE7-2E45-D4D4-901335A61E08}"/>
              </a:ext>
            </a:extLst>
          </p:cNvPr>
          <p:cNvSpPr/>
          <p:nvPr/>
        </p:nvSpPr>
        <p:spPr>
          <a:xfrm>
            <a:off x="149265" y="3161586"/>
            <a:ext cx="4519580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43C71B-E11D-D18C-0EC9-E3F7206ED0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2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"/>
    </mc:Choice>
    <mc:Fallback xmlns="">
      <p:transition spd="slow" advTm="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0D658F-B007-B98B-DFC4-F94BBF1B30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0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4"/>
    </mc:Choice>
    <mc:Fallback xmlns="">
      <p:transition spd="slow" advTm="2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</m:e>
                        <m:sup>
                          <m:r>
                            <a:rPr lang="en-GB" sz="21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</m:oMath>
                  </m:oMathPara>
                </a14:m>
                <a:br>
                  <a:rPr lang="en-GB" sz="21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45B2AD-0742-5AD5-8342-0263EF24D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9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707942"/>
            <a:ext cx="4929373" cy="14839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BBD559-49B5-A00A-EB0A-3D7CD23F49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6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"/>
    </mc:Choice>
    <mc:Fallback xmlns="">
      <p:transition spd="slow" advTm="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61421"/>
            <a:ext cx="4929373" cy="15304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B976B0-55A2-B59F-3F12-99FE7B7972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6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"/>
    </mc:Choice>
    <mc:Fallback xmlns="">
      <p:transition spd="slow" advTm="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707942"/>
            <a:ext cx="4929373" cy="14839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AFAF5D-53B4-9FDD-1F10-EED2E8A17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1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2"/>
    </mc:Choice>
    <mc:Fallback xmlns="">
      <p:transition spd="slow" advTm="5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61421"/>
            <a:ext cx="4929373" cy="15304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27BD69-0924-4282-7215-6C37EAD3C9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"/>
    </mc:Choice>
    <mc:Fallback xmlns="">
      <p:transition spd="slow" advTm="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55E656-7EBE-6A9A-F592-6C7B12F7F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3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"/>
    </mc:Choice>
    <mc:Fallback xmlns="">
      <p:transition spd="slow" advTm="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GB" sz="21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GB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GB" sz="2100" b="1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707942"/>
            <a:ext cx="4929373" cy="14839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A9332C-273E-4DBC-5FFA-7030F01039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8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692202"/>
            <a:ext cx="4929373" cy="14996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63FE7B-2AF5-4035-686E-7074BEC84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6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"/>
    </mc:Choice>
    <mc:Fallback xmlns="">
      <p:transition spd="slow" advTm="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13014" y="5669280"/>
            <a:ext cx="1495073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23360" y="5374050"/>
            <a:ext cx="2375382" cy="148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-360000">
            <a:off x="-47556" y="844142"/>
            <a:ext cx="4928296" cy="1042492"/>
          </a:xfrm>
        </p:spPr>
        <p:txBody>
          <a:bodyPr>
            <a:normAutofit/>
          </a:bodyPr>
          <a:lstStyle/>
          <a:p>
            <a:r>
              <a:rPr lang="en-GB" sz="2900" dirty="0"/>
              <a:t>Trigonometry &amp; 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55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GB" sz="15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−1≡1−2</m:t>
                    </m:r>
                    <m:func>
                      <m:funcPr>
                        <m:ctrlP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55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55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15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GB" sz="155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num>
                      <m:den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352" y="2602655"/>
                <a:ext cx="4929373" cy="4220537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8"/>
          <p:cNvSpPr>
            <a:spLocks noGrp="1"/>
          </p:cNvSpPr>
          <p:nvPr>
            <p:ph type="body" idx="15"/>
          </p:nvPr>
        </p:nvSpPr>
        <p:spPr>
          <a:xfrm>
            <a:off x="5349666" y="451447"/>
            <a:ext cx="6786280" cy="60856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DOUBLE-ANGLE FORMULAE</a:t>
            </a:r>
            <a:endParaRPr lang="ru-RU" sz="18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8DA52D-C18F-66D3-DB5B-DCF2C2F999A7}"/>
              </a:ext>
            </a:extLst>
          </p:cNvPr>
          <p:cNvSpPr txBox="1">
            <a:spLocks/>
          </p:cNvSpPr>
          <p:nvPr/>
        </p:nvSpPr>
        <p:spPr>
          <a:xfrm>
            <a:off x="5291390" y="1141141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3a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4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Given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2100" dirty="0">
                    <a:solidFill>
                      <a:srgbClr val="0000FF"/>
                    </a:solidFill>
                  </a:rPr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 find the exact value of</a:t>
                </a:r>
                <a:r>
                  <a:rPr lang="en-GB" sz="21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GB" sz="2100" i="1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b="0" dirty="0">
                    <a:solidFill>
                      <a:srgbClr val="0000FF"/>
                    </a:solidFill>
                  </a:rPr>
                  <a:t>We have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GB" sz="21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GB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1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1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1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1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2100" b="0" dirty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3300"/>
                  </a:lnSpc>
                  <a:buNone/>
                </a:pPr>
                <a:r>
                  <a:rPr lang="en-GB" sz="21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GB" sz="21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, we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1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sz="21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1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GB" sz="21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100" dirty="0">
                    <a:solidFill>
                      <a:srgbClr val="0000FF"/>
                    </a:solidFill>
                  </a:rPr>
                  <a:t>.</a:t>
                </a:r>
              </a:p>
              <a:p>
                <a:pPr marL="0" indent="0">
                  <a:lnSpc>
                    <a:spcPts val="3300"/>
                  </a:lnSpc>
                  <a:buNone/>
                </a:pPr>
                <a:endParaRPr lang="en-GB" sz="21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46B6E3F-2BDD-ABF6-7F43-D40C7163A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90" y="1592016"/>
                <a:ext cx="6426128" cy="5050084"/>
              </a:xfrm>
              <a:prstGeom prst="rect">
                <a:avLst/>
              </a:prstGeom>
              <a:blipFill>
                <a:blip r:embed="rId7"/>
                <a:stretch>
                  <a:fillRect l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64A77CA-C7B0-4098-29A5-FB9F2C373432}"/>
              </a:ext>
            </a:extLst>
          </p:cNvPr>
          <p:cNvSpPr txBox="1">
            <a:spLocks/>
          </p:cNvSpPr>
          <p:nvPr/>
        </p:nvSpPr>
        <p:spPr>
          <a:xfrm>
            <a:off x="105352" y="2119894"/>
            <a:ext cx="4306828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Double-Angle Formulae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1ADFDB-5E16-6EB8-694B-AC8FD6475276}"/>
              </a:ext>
            </a:extLst>
          </p:cNvPr>
          <p:cNvSpPr/>
          <p:nvPr/>
        </p:nvSpPr>
        <p:spPr>
          <a:xfrm>
            <a:off x="149264" y="4823201"/>
            <a:ext cx="4815599" cy="10095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D5C5D9A-B1C2-6A45-EBFE-B1A602C234FA}"/>
              </a:ext>
            </a:extLst>
          </p:cNvPr>
          <p:cNvSpPr txBox="1">
            <a:spLocks/>
          </p:cNvSpPr>
          <p:nvPr/>
        </p:nvSpPr>
        <p:spPr>
          <a:xfrm>
            <a:off x="5286348" y="2602655"/>
            <a:ext cx="5421624" cy="541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Solution Example 3a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9A6F0-B2A5-41F1-B0ED-7969AD3C3781}"/>
              </a:ext>
            </a:extLst>
          </p:cNvPr>
          <p:cNvSpPr/>
          <p:nvPr/>
        </p:nvSpPr>
        <p:spPr>
          <a:xfrm>
            <a:off x="105352" y="2707942"/>
            <a:ext cx="4929373" cy="14839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3C7F52-6DC4-A106-67C1-382C621F94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5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"/>
    </mc:Choice>
    <mc:Fallback xmlns="">
      <p:transition spd="slow" advTm="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0.6|1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4.8|1.2|5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.2|2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.1|2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0.7|2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0.8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purl.org/dc/terms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10182</Words>
  <Application>Microsoft Office PowerPoint</Application>
  <PresentationFormat>Widescreen</PresentationFormat>
  <Paragraphs>2101</Paragraphs>
  <Slides>136</Slides>
  <Notes>135</Notes>
  <HiddenSlides>0</HiddenSlides>
  <MMClips>136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2" baseType="lpstr">
      <vt:lpstr>Arial</vt:lpstr>
      <vt:lpstr>Calibri</vt:lpstr>
      <vt:lpstr>Cambria Math</vt:lpstr>
      <vt:lpstr>Comic Sans MS</vt:lpstr>
      <vt:lpstr>Franklin Gothic Book</vt:lpstr>
      <vt:lpstr>Office Theme</vt:lpstr>
      <vt:lpstr>Trigonometry &amp; Modelling</vt:lpstr>
      <vt:lpstr>Objectives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Trigonometry &amp; Modelling</vt:lpstr>
      <vt:lpstr>Recap</vt:lpstr>
      <vt:lpstr>Exercises</vt:lpstr>
      <vt:lpstr>Copyright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2019-11-01T22:00:39Z</dcterms:created>
  <dcterms:modified xsi:type="dcterms:W3CDTF">2024-08-14T05:26:15Z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