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notesSlides/notesSlide2.xml" ContentType="application/vnd.openxmlformats-officedocument.presentationml.notesSlide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tags/tag5.xml" ContentType="application/vnd.openxmlformats-officedocument.presentationml.tags+xml"/>
  <Override PartName="/ppt/notesSlides/notesSlide6.xml" ContentType="application/vnd.openxmlformats-officedocument.presentationml.notesSlide+xml"/>
  <Override PartName="/ppt/tags/tag6.xml" ContentType="application/vnd.openxmlformats-officedocument.presentationml.tags+xml"/>
  <Override PartName="/ppt/notesSlides/notesSlide7.xml" ContentType="application/vnd.openxmlformats-officedocument.presentationml.notesSlide+xml"/>
  <Override PartName="/ppt/tags/tag7.xml" ContentType="application/vnd.openxmlformats-officedocument.presentationml.tags+xml"/>
  <Override PartName="/ppt/notesSlides/notesSlide8.xml" ContentType="application/vnd.openxmlformats-officedocument.presentationml.notesSlide+xml"/>
  <Override PartName="/ppt/tags/tag8.xml" ContentType="application/vnd.openxmlformats-officedocument.presentationml.tags+xml"/>
  <Override PartName="/ppt/notesSlides/notesSlide9.xml" ContentType="application/vnd.openxmlformats-officedocument.presentationml.notesSlide+xml"/>
  <Override PartName="/ppt/tags/tag9.xml" ContentType="application/vnd.openxmlformats-officedocument.presentationml.tags+xml"/>
  <Override PartName="/ppt/notesSlides/notesSlide10.xml" ContentType="application/vnd.openxmlformats-officedocument.presentationml.notesSlide+xml"/>
  <Override PartName="/ppt/tags/tag10.xml" ContentType="application/vnd.openxmlformats-officedocument.presentationml.tags+xml"/>
  <Override PartName="/ppt/notesSlides/notesSlide11.xml" ContentType="application/vnd.openxmlformats-officedocument.presentationml.notesSlide+xml"/>
  <Override PartName="/ppt/tags/tag11.xml" ContentType="application/vnd.openxmlformats-officedocument.presentationml.tags+xml"/>
  <Override PartName="/ppt/notesSlides/notesSlide12.xml" ContentType="application/vnd.openxmlformats-officedocument.presentationml.notesSlide+xml"/>
  <Override PartName="/ppt/tags/tag12.xml" ContentType="application/vnd.openxmlformats-officedocument.presentationml.tags+xml"/>
  <Override PartName="/ppt/notesSlides/notesSlide13.xml" ContentType="application/vnd.openxmlformats-officedocument.presentationml.notesSlide+xml"/>
  <Override PartName="/ppt/tags/tag13.xml" ContentType="application/vnd.openxmlformats-officedocument.presentationml.tags+xml"/>
  <Override PartName="/ppt/notesSlides/notesSlide14.xml" ContentType="application/vnd.openxmlformats-officedocument.presentationml.notesSlide+xml"/>
  <Override PartName="/ppt/tags/tag14.xml" ContentType="application/vnd.openxmlformats-officedocument.presentationml.tags+xml"/>
  <Override PartName="/ppt/notesSlides/notesSlide15.xml" ContentType="application/vnd.openxmlformats-officedocument.presentationml.notesSlide+xml"/>
  <Override PartName="/ppt/tags/tag15.xml" ContentType="application/vnd.openxmlformats-officedocument.presentationml.tags+xml"/>
  <Override PartName="/ppt/notesSlides/notesSlide16.xml" ContentType="application/vnd.openxmlformats-officedocument.presentationml.notesSlide+xml"/>
  <Override PartName="/ppt/tags/tag16.xml" ContentType="application/vnd.openxmlformats-officedocument.presentationml.tags+xml"/>
  <Override PartName="/ppt/notesSlides/notesSlide17.xml" ContentType="application/vnd.openxmlformats-officedocument.presentationml.notesSlide+xml"/>
  <Override PartName="/ppt/tags/tag17.xml" ContentType="application/vnd.openxmlformats-officedocument.presentationml.tags+xml"/>
  <Override PartName="/ppt/notesSlides/notesSlide18.xml" ContentType="application/vnd.openxmlformats-officedocument.presentationml.notesSlide+xml"/>
  <Override PartName="/ppt/tags/tag18.xml" ContentType="application/vnd.openxmlformats-officedocument.presentationml.tags+xml"/>
  <Override PartName="/ppt/notesSlides/notesSlide19.xml" ContentType="application/vnd.openxmlformats-officedocument.presentationml.notesSlide+xml"/>
  <Override PartName="/ppt/tags/tag19.xml" ContentType="application/vnd.openxmlformats-officedocument.presentationml.tags+xml"/>
  <Override PartName="/ppt/notesSlides/notesSlide20.xml" ContentType="application/vnd.openxmlformats-officedocument.presentationml.notesSlide+xml"/>
  <Override PartName="/ppt/tags/tag20.xml" ContentType="application/vnd.openxmlformats-officedocument.presentationml.tags+xml"/>
  <Override PartName="/ppt/notesSlides/notesSlide21.xml" ContentType="application/vnd.openxmlformats-officedocument.presentationml.notesSlide+xml"/>
  <Override PartName="/ppt/tags/tag21.xml" ContentType="application/vnd.openxmlformats-officedocument.presentationml.tags+xml"/>
  <Override PartName="/ppt/notesSlides/notesSlide22.xml" ContentType="application/vnd.openxmlformats-officedocument.presentationml.notesSlide+xml"/>
  <Override PartName="/ppt/tags/tag22.xml" ContentType="application/vnd.openxmlformats-officedocument.presentationml.tags+xml"/>
  <Override PartName="/ppt/notesSlides/notesSlide23.xml" ContentType="application/vnd.openxmlformats-officedocument.presentationml.notesSlide+xml"/>
  <Override PartName="/ppt/tags/tag23.xml" ContentType="application/vnd.openxmlformats-officedocument.presentationml.tags+xml"/>
  <Override PartName="/ppt/notesSlides/notesSlide24.xml" ContentType="application/vnd.openxmlformats-officedocument.presentationml.notesSlide+xml"/>
  <Override PartName="/ppt/tags/tag24.xml" ContentType="application/vnd.openxmlformats-officedocument.presentationml.tags+xml"/>
  <Override PartName="/ppt/notesSlides/notesSlide25.xml" ContentType="application/vnd.openxmlformats-officedocument.presentationml.notesSlide+xml"/>
  <Override PartName="/ppt/tags/tag25.xml" ContentType="application/vnd.openxmlformats-officedocument.presentationml.tags+xml"/>
  <Override PartName="/ppt/notesSlides/notesSlide26.xml" ContentType="application/vnd.openxmlformats-officedocument.presentationml.notesSlide+xml"/>
  <Override PartName="/ppt/tags/tag26.xml" ContentType="application/vnd.openxmlformats-officedocument.presentationml.tags+xml"/>
  <Override PartName="/ppt/notesSlides/notesSlide27.xml" ContentType="application/vnd.openxmlformats-officedocument.presentationml.notesSlide+xml"/>
  <Override PartName="/ppt/tags/tag27.xml" ContentType="application/vnd.openxmlformats-officedocument.presentationml.tags+xml"/>
  <Override PartName="/ppt/notesSlides/notesSlide28.xml" ContentType="application/vnd.openxmlformats-officedocument.presentationml.notesSlide+xml"/>
  <Override PartName="/ppt/tags/tag28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29.xml" ContentType="application/vnd.openxmlformats-officedocument.presentationml.tags+xml"/>
  <Override PartName="/ppt/notesSlides/notesSlide31.xml" ContentType="application/vnd.openxmlformats-officedocument.presentationml.notesSlide+xml"/>
  <Override PartName="/ppt/tags/tag30.xml" ContentType="application/vnd.openxmlformats-officedocument.presentationml.tags+xml"/>
  <Override PartName="/ppt/notesSlides/notesSlide32.xml" ContentType="application/vnd.openxmlformats-officedocument.presentationml.notesSlide+xml"/>
  <Override PartName="/ppt/tags/tag31.xml" ContentType="application/vnd.openxmlformats-officedocument.presentationml.tags+xml"/>
  <Override PartName="/ppt/notesSlides/notesSlide33.xml" ContentType="application/vnd.openxmlformats-officedocument.presentationml.notesSlide+xml"/>
  <Override PartName="/ppt/tags/tag32.xml" ContentType="application/vnd.openxmlformats-officedocument.presentationml.tags+xml"/>
  <Override PartName="/ppt/notesSlides/notesSlide34.xml" ContentType="application/vnd.openxmlformats-officedocument.presentationml.notesSlide+xml"/>
  <Override PartName="/ppt/tags/tag33.xml" ContentType="application/vnd.openxmlformats-officedocument.presentationml.tags+xml"/>
  <Override PartName="/ppt/notesSlides/notesSlide35.xml" ContentType="application/vnd.openxmlformats-officedocument.presentationml.notesSlide+xml"/>
  <Override PartName="/ppt/tags/tag34.xml" ContentType="application/vnd.openxmlformats-officedocument.presentationml.tags+xml"/>
  <Override PartName="/ppt/notesSlides/notesSlide36.xml" ContentType="application/vnd.openxmlformats-officedocument.presentationml.notesSlide+xml"/>
  <Override PartName="/ppt/tags/tag35.xml" ContentType="application/vnd.openxmlformats-officedocument.presentationml.tags+xml"/>
  <Override PartName="/ppt/notesSlides/notesSlide37.xml" ContentType="application/vnd.openxmlformats-officedocument.presentationml.notesSlide+xml"/>
  <Override PartName="/ppt/tags/tag36.xml" ContentType="application/vnd.openxmlformats-officedocument.presentationml.tags+xml"/>
  <Override PartName="/ppt/notesSlides/notesSlide38.xml" ContentType="application/vnd.openxmlformats-officedocument.presentationml.notesSlide+xml"/>
  <Override PartName="/ppt/tags/tag37.xml" ContentType="application/vnd.openxmlformats-officedocument.presentationml.tags+xml"/>
  <Override PartName="/ppt/notesSlides/notesSlide39.xml" ContentType="application/vnd.openxmlformats-officedocument.presentationml.notesSlide+xml"/>
  <Override PartName="/ppt/tags/tag38.xml" ContentType="application/vnd.openxmlformats-officedocument.presentationml.tags+xml"/>
  <Override PartName="/ppt/notesSlides/notesSlide40.xml" ContentType="application/vnd.openxmlformats-officedocument.presentationml.notesSlide+xml"/>
  <Override PartName="/ppt/tags/tag39.xml" ContentType="application/vnd.openxmlformats-officedocument.presentationml.tags+xml"/>
  <Override PartName="/ppt/notesSlides/notesSlide41.xml" ContentType="application/vnd.openxmlformats-officedocument.presentationml.notesSlide+xml"/>
  <Override PartName="/ppt/tags/tag40.xml" ContentType="application/vnd.openxmlformats-officedocument.presentationml.tags+xml"/>
  <Override PartName="/ppt/notesSlides/notesSlide42.xml" ContentType="application/vnd.openxmlformats-officedocument.presentationml.notesSlide+xml"/>
  <Override PartName="/ppt/tags/tag41.xml" ContentType="application/vnd.openxmlformats-officedocument.presentationml.tags+xml"/>
  <Override PartName="/ppt/notesSlides/notesSlide43.xml" ContentType="application/vnd.openxmlformats-officedocument.presentationml.notesSlide+xml"/>
  <Override PartName="/ppt/tags/tag42.xml" ContentType="application/vnd.openxmlformats-officedocument.presentationml.tags+xml"/>
  <Override PartName="/ppt/notesSlides/notesSlide44.xml" ContentType="application/vnd.openxmlformats-officedocument.presentationml.notesSlide+xml"/>
  <Override PartName="/ppt/tags/tag43.xml" ContentType="application/vnd.openxmlformats-officedocument.presentationml.tags+xml"/>
  <Override PartName="/ppt/notesSlides/notesSlide45.xml" ContentType="application/vnd.openxmlformats-officedocument.presentationml.notesSlide+xml"/>
  <Override PartName="/ppt/tags/tag44.xml" ContentType="application/vnd.openxmlformats-officedocument.presentationml.tags+xml"/>
  <Override PartName="/ppt/notesSlides/notesSlide46.xml" ContentType="application/vnd.openxmlformats-officedocument.presentationml.notesSlide+xml"/>
  <Override PartName="/ppt/tags/tag45.xml" ContentType="application/vnd.openxmlformats-officedocument.presentationml.tags+xml"/>
  <Override PartName="/ppt/notesSlides/notesSlide47.xml" ContentType="application/vnd.openxmlformats-officedocument.presentationml.notesSlide+xml"/>
  <Override PartName="/ppt/tags/tag46.xml" ContentType="application/vnd.openxmlformats-officedocument.presentationml.tags+xml"/>
  <Override PartName="/ppt/notesSlides/notesSlide48.xml" ContentType="application/vnd.openxmlformats-officedocument.presentationml.notesSlide+xml"/>
  <Override PartName="/ppt/tags/tag47.xml" ContentType="application/vnd.openxmlformats-officedocument.presentationml.tags+xml"/>
  <Override PartName="/ppt/notesSlides/notesSlide49.xml" ContentType="application/vnd.openxmlformats-officedocument.presentationml.notesSlide+xml"/>
  <Override PartName="/ppt/tags/tag48.xml" ContentType="application/vnd.openxmlformats-officedocument.presentationml.tags+xml"/>
  <Override PartName="/ppt/notesSlides/notesSlide50.xml" ContentType="application/vnd.openxmlformats-officedocument.presentationml.notesSlide+xml"/>
  <Override PartName="/ppt/tags/tag49.xml" ContentType="application/vnd.openxmlformats-officedocument.presentationml.tags+xml"/>
  <Override PartName="/ppt/notesSlides/notesSlide51.xml" ContentType="application/vnd.openxmlformats-officedocument.presentationml.notesSlide+xml"/>
  <Override PartName="/ppt/tags/tag50.xml" ContentType="application/vnd.openxmlformats-officedocument.presentationml.tags+xml"/>
  <Override PartName="/ppt/notesSlides/notesSlide52.xml" ContentType="application/vnd.openxmlformats-officedocument.presentationml.notesSlide+xml"/>
  <Override PartName="/ppt/tags/tag51.xml" ContentType="application/vnd.openxmlformats-officedocument.presentationml.tags+xml"/>
  <Override PartName="/ppt/notesSlides/notesSlide53.xml" ContentType="application/vnd.openxmlformats-officedocument.presentationml.notesSlide+xml"/>
  <Override PartName="/ppt/tags/tag52.xml" ContentType="application/vnd.openxmlformats-officedocument.presentationml.tags+xml"/>
  <Override PartName="/ppt/notesSlides/notesSlide54.xml" ContentType="application/vnd.openxmlformats-officedocument.presentationml.notesSlide+xml"/>
  <Override PartName="/ppt/tags/tag53.xml" ContentType="application/vnd.openxmlformats-officedocument.presentationml.tags+xml"/>
  <Override PartName="/ppt/notesSlides/notesSlide55.xml" ContentType="application/vnd.openxmlformats-officedocument.presentationml.notesSlide+xml"/>
  <Override PartName="/ppt/tags/tag54.xml" ContentType="application/vnd.openxmlformats-officedocument.presentationml.tags+xml"/>
  <Override PartName="/ppt/notesSlides/notesSlide56.xml" ContentType="application/vnd.openxmlformats-officedocument.presentationml.notesSlide+xml"/>
  <Override PartName="/ppt/tags/tag55.xml" ContentType="application/vnd.openxmlformats-officedocument.presentationml.tags+xml"/>
  <Override PartName="/ppt/notesSlides/notesSlide57.xml" ContentType="application/vnd.openxmlformats-officedocument.presentationml.notesSlide+xml"/>
  <Override PartName="/ppt/tags/tag56.xml" ContentType="application/vnd.openxmlformats-officedocument.presentationml.tags+xml"/>
  <Override PartName="/ppt/notesSlides/notesSlide58.xml" ContentType="application/vnd.openxmlformats-officedocument.presentationml.notesSlide+xml"/>
  <Override PartName="/ppt/tags/tag57.xml" ContentType="application/vnd.openxmlformats-officedocument.presentationml.tags+xml"/>
  <Override PartName="/ppt/notesSlides/notesSlide59.xml" ContentType="application/vnd.openxmlformats-officedocument.presentationml.notesSlide+xml"/>
  <Override PartName="/ppt/tags/tag58.xml" ContentType="application/vnd.openxmlformats-officedocument.presentationml.tags+xml"/>
  <Override PartName="/ppt/notesSlides/notesSlide60.xml" ContentType="application/vnd.openxmlformats-officedocument.presentationml.notesSlide+xml"/>
  <Override PartName="/ppt/tags/tag59.xml" ContentType="application/vnd.openxmlformats-officedocument.presentationml.tags+xml"/>
  <Override PartName="/ppt/notesSlides/notesSlide61.xml" ContentType="application/vnd.openxmlformats-officedocument.presentationml.notesSlide+xml"/>
  <Override PartName="/ppt/tags/tag60.xml" ContentType="application/vnd.openxmlformats-officedocument.presentationml.tags+xml"/>
  <Override PartName="/ppt/notesSlides/notesSlide62.xml" ContentType="application/vnd.openxmlformats-officedocument.presentationml.notesSlide+xml"/>
  <Override PartName="/ppt/tags/tag61.xml" ContentType="application/vnd.openxmlformats-officedocument.presentationml.tags+xml"/>
  <Override PartName="/ppt/notesSlides/notesSlide63.xml" ContentType="application/vnd.openxmlformats-officedocument.presentationml.notesSlide+xml"/>
  <Override PartName="/ppt/tags/tag62.xml" ContentType="application/vnd.openxmlformats-officedocument.presentationml.tags+xml"/>
  <Override PartName="/ppt/notesSlides/notesSlide64.xml" ContentType="application/vnd.openxmlformats-officedocument.presentationml.notesSlide+xml"/>
  <Override PartName="/ppt/tags/tag63.xml" ContentType="application/vnd.openxmlformats-officedocument.presentationml.tags+xml"/>
  <Override PartName="/ppt/notesSlides/notesSlide65.xml" ContentType="application/vnd.openxmlformats-officedocument.presentationml.notesSlide+xml"/>
  <Override PartName="/ppt/tags/tag64.xml" ContentType="application/vnd.openxmlformats-officedocument.presentationml.tags+xml"/>
  <Override PartName="/ppt/notesSlides/notesSlide66.xml" ContentType="application/vnd.openxmlformats-officedocument.presentationml.notesSlide+xml"/>
  <Override PartName="/ppt/tags/tag65.xml" ContentType="application/vnd.openxmlformats-officedocument.presentationml.tags+xml"/>
  <Override PartName="/ppt/notesSlides/notesSlide67.xml" ContentType="application/vnd.openxmlformats-officedocument.presentationml.notesSlide+xml"/>
  <Override PartName="/ppt/tags/tag66.xml" ContentType="application/vnd.openxmlformats-officedocument.presentationml.tags+xml"/>
  <Override PartName="/ppt/notesSlides/notesSlide68.xml" ContentType="application/vnd.openxmlformats-officedocument.presentationml.notesSlide+xml"/>
  <Override PartName="/ppt/tags/tag67.xml" ContentType="application/vnd.openxmlformats-officedocument.presentationml.tags+xml"/>
  <Override PartName="/ppt/notesSlides/notesSlide69.xml" ContentType="application/vnd.openxmlformats-officedocument.presentationml.notesSlide+xml"/>
  <Override PartName="/ppt/tags/tag68.xml" ContentType="application/vnd.openxmlformats-officedocument.presentationml.tags+xml"/>
  <Override PartName="/ppt/notesSlides/notesSlide70.xml" ContentType="application/vnd.openxmlformats-officedocument.presentationml.notesSlide+xml"/>
  <Override PartName="/ppt/tags/tag69.xml" ContentType="application/vnd.openxmlformats-officedocument.presentationml.tags+xml"/>
  <Override PartName="/ppt/notesSlides/notesSlide71.xml" ContentType="application/vnd.openxmlformats-officedocument.presentationml.notesSlide+xml"/>
  <Override PartName="/ppt/tags/tag70.xml" ContentType="application/vnd.openxmlformats-officedocument.presentationml.tags+xml"/>
  <Override PartName="/ppt/notesSlides/notesSlide72.xml" ContentType="application/vnd.openxmlformats-officedocument.presentationml.notesSlide+xml"/>
  <Override PartName="/ppt/tags/tag71.xml" ContentType="application/vnd.openxmlformats-officedocument.presentationml.tags+xml"/>
  <Override PartName="/ppt/notesSlides/notesSlide73.xml" ContentType="application/vnd.openxmlformats-officedocument.presentationml.notesSlide+xml"/>
  <Override PartName="/ppt/tags/tag72.xml" ContentType="application/vnd.openxmlformats-officedocument.presentationml.tags+xml"/>
  <Override PartName="/ppt/notesSlides/notesSlide74.xml" ContentType="application/vnd.openxmlformats-officedocument.presentationml.notesSlide+xml"/>
  <Override PartName="/ppt/tags/tag73.xml" ContentType="application/vnd.openxmlformats-officedocument.presentationml.tags+xml"/>
  <Override PartName="/ppt/notesSlides/notesSlide75.xml" ContentType="application/vnd.openxmlformats-officedocument.presentationml.notesSlide+xml"/>
  <Override PartName="/ppt/tags/tag74.xml" ContentType="application/vnd.openxmlformats-officedocument.presentationml.tags+xml"/>
  <Override PartName="/ppt/notesSlides/notesSlide76.xml" ContentType="application/vnd.openxmlformats-officedocument.presentationml.notesSlide+xml"/>
  <Override PartName="/ppt/tags/tag75.xml" ContentType="application/vnd.openxmlformats-officedocument.presentationml.tags+xml"/>
  <Override PartName="/ppt/notesSlides/notesSlide77.xml" ContentType="application/vnd.openxmlformats-officedocument.presentationml.notesSlide+xml"/>
  <Override PartName="/ppt/tags/tag76.xml" ContentType="application/vnd.openxmlformats-officedocument.presentationml.tags+xml"/>
  <Override PartName="/ppt/notesSlides/notesSlide78.xml" ContentType="application/vnd.openxmlformats-officedocument.presentationml.notesSlide+xml"/>
  <Override PartName="/ppt/tags/tag77.xml" ContentType="application/vnd.openxmlformats-officedocument.presentationml.tags+xml"/>
  <Override PartName="/ppt/notesSlides/notesSlide79.xml" ContentType="application/vnd.openxmlformats-officedocument.presentationml.notesSlide+xml"/>
  <Override PartName="/ppt/tags/tag78.xml" ContentType="application/vnd.openxmlformats-officedocument.presentationml.tags+xml"/>
  <Override PartName="/ppt/notesSlides/notesSlide80.xml" ContentType="application/vnd.openxmlformats-officedocument.presentationml.notesSlide+xml"/>
  <Override PartName="/ppt/tags/tag79.xml" ContentType="application/vnd.openxmlformats-officedocument.presentationml.tags+xml"/>
  <Override PartName="/ppt/notesSlides/notesSlide81.xml" ContentType="application/vnd.openxmlformats-officedocument.presentationml.notesSlide+xml"/>
  <Override PartName="/ppt/tags/tag80.xml" ContentType="application/vnd.openxmlformats-officedocument.presentationml.tags+xml"/>
  <Override PartName="/ppt/notesSlides/notesSlide82.xml" ContentType="application/vnd.openxmlformats-officedocument.presentationml.notesSlide+xml"/>
  <Override PartName="/ppt/tags/tag81.xml" ContentType="application/vnd.openxmlformats-officedocument.presentationml.tags+xml"/>
  <Override PartName="/ppt/notesSlides/notesSlide83.xml" ContentType="application/vnd.openxmlformats-officedocument.presentationml.notesSlide+xml"/>
  <Override PartName="/ppt/tags/tag82.xml" ContentType="application/vnd.openxmlformats-officedocument.presentationml.tags+xml"/>
  <Override PartName="/ppt/notesSlides/notesSlide84.xml" ContentType="application/vnd.openxmlformats-officedocument.presentationml.notesSlide+xml"/>
  <Override PartName="/ppt/tags/tag83.xml" ContentType="application/vnd.openxmlformats-officedocument.presentationml.tags+xml"/>
  <Override PartName="/ppt/notesSlides/notesSlide85.xml" ContentType="application/vnd.openxmlformats-officedocument.presentationml.notesSlide+xml"/>
  <Override PartName="/ppt/tags/tag84.xml" ContentType="application/vnd.openxmlformats-officedocument.presentationml.tags+xml"/>
  <Override PartName="/ppt/notesSlides/notesSlide86.xml" ContentType="application/vnd.openxmlformats-officedocument.presentationml.notesSlide+xml"/>
  <Override PartName="/ppt/tags/tag85.xml" ContentType="application/vnd.openxmlformats-officedocument.presentationml.tags+xml"/>
  <Override PartName="/ppt/notesSlides/notesSlide87.xml" ContentType="application/vnd.openxmlformats-officedocument.presentationml.notesSlide+xml"/>
  <Override PartName="/ppt/tags/tag86.xml" ContentType="application/vnd.openxmlformats-officedocument.presentationml.tags+xml"/>
  <Override PartName="/ppt/notesSlides/notesSlide88.xml" ContentType="application/vnd.openxmlformats-officedocument.presentationml.notesSlide+xml"/>
  <Override PartName="/ppt/tags/tag87.xml" ContentType="application/vnd.openxmlformats-officedocument.presentationml.tags+xml"/>
  <Override PartName="/ppt/notesSlides/notesSlide89.xml" ContentType="application/vnd.openxmlformats-officedocument.presentationml.notesSlide+xml"/>
  <Override PartName="/ppt/tags/tag88.xml" ContentType="application/vnd.openxmlformats-officedocument.presentationml.tags+xml"/>
  <Override PartName="/ppt/notesSlides/notesSlide90.xml" ContentType="application/vnd.openxmlformats-officedocument.presentationml.notesSlide+xml"/>
  <Override PartName="/ppt/tags/tag89.xml" ContentType="application/vnd.openxmlformats-officedocument.presentationml.tags+xml"/>
  <Override PartName="/ppt/notesSlides/notesSlide91.xml" ContentType="application/vnd.openxmlformats-officedocument.presentationml.notesSlide+xml"/>
  <Override PartName="/ppt/tags/tag90.xml" ContentType="application/vnd.openxmlformats-officedocument.presentationml.tags+xml"/>
  <Override PartName="/ppt/notesSlides/notesSlide92.xml" ContentType="application/vnd.openxmlformats-officedocument.presentationml.notesSlide+xml"/>
  <Override PartName="/ppt/tags/tag91.xml" ContentType="application/vnd.openxmlformats-officedocument.presentationml.tags+xml"/>
  <Override PartName="/ppt/notesSlides/notesSlide93.xml" ContentType="application/vnd.openxmlformats-officedocument.presentationml.notesSlide+xml"/>
  <Override PartName="/ppt/tags/tag92.xml" ContentType="application/vnd.openxmlformats-officedocument.presentationml.tags+xml"/>
  <Override PartName="/ppt/notesSlides/notesSlide94.xml" ContentType="application/vnd.openxmlformats-officedocument.presentationml.notesSlide+xml"/>
  <Override PartName="/ppt/tags/tag93.xml" ContentType="application/vnd.openxmlformats-officedocument.presentationml.tags+xml"/>
  <Override PartName="/ppt/notesSlides/notesSlide95.xml" ContentType="application/vnd.openxmlformats-officedocument.presentationml.notesSlide+xml"/>
  <Override PartName="/ppt/tags/tag94.xml" ContentType="application/vnd.openxmlformats-officedocument.presentationml.tags+xml"/>
  <Override PartName="/ppt/notesSlides/notesSlide96.xml" ContentType="application/vnd.openxmlformats-officedocument.presentationml.notesSlide+xml"/>
  <Override PartName="/ppt/tags/tag95.xml" ContentType="application/vnd.openxmlformats-officedocument.presentationml.tags+xml"/>
  <Override PartName="/ppt/notesSlides/notesSlide97.xml" ContentType="application/vnd.openxmlformats-officedocument.presentationml.notesSlide+xml"/>
  <Override PartName="/ppt/tags/tag96.xml" ContentType="application/vnd.openxmlformats-officedocument.presentationml.tags+xml"/>
  <Override PartName="/ppt/notesSlides/notesSlide98.xml" ContentType="application/vnd.openxmlformats-officedocument.presentationml.notesSlide+xml"/>
  <Override PartName="/ppt/tags/tag97.xml" ContentType="application/vnd.openxmlformats-officedocument.presentationml.tags+xml"/>
  <Override PartName="/ppt/notesSlides/notesSlide99.xml" ContentType="application/vnd.openxmlformats-officedocument.presentationml.notesSlide+xml"/>
  <Override PartName="/ppt/tags/tag98.xml" ContentType="application/vnd.openxmlformats-officedocument.presentationml.tags+xml"/>
  <Override PartName="/ppt/notesSlides/notesSlide100.xml" ContentType="application/vnd.openxmlformats-officedocument.presentationml.notesSlide+xml"/>
  <Override PartName="/ppt/tags/tag99.xml" ContentType="application/vnd.openxmlformats-officedocument.presentationml.tags+xml"/>
  <Override PartName="/ppt/notesSlides/notesSlide101.xml" ContentType="application/vnd.openxmlformats-officedocument.presentationml.notesSlide+xml"/>
  <Override PartName="/ppt/tags/tag100.xml" ContentType="application/vnd.openxmlformats-officedocument.presentationml.tags+xml"/>
  <Override PartName="/ppt/notesSlides/notesSlide102.xml" ContentType="application/vnd.openxmlformats-officedocument.presentationml.notesSlide+xml"/>
  <Override PartName="/ppt/tags/tag101.xml" ContentType="application/vnd.openxmlformats-officedocument.presentationml.tags+xml"/>
  <Override PartName="/ppt/notesSlides/notesSlide103.xml" ContentType="application/vnd.openxmlformats-officedocument.presentationml.notesSlide+xml"/>
  <Override PartName="/ppt/tags/tag102.xml" ContentType="application/vnd.openxmlformats-officedocument.presentationml.tags+xml"/>
  <Override PartName="/ppt/notesSlides/notesSlide104.xml" ContentType="application/vnd.openxmlformats-officedocument.presentationml.notesSlide+xml"/>
  <Override PartName="/ppt/tags/tag103.xml" ContentType="application/vnd.openxmlformats-officedocument.presentationml.tags+xml"/>
  <Override PartName="/ppt/notesSlides/notesSlide105.xml" ContentType="application/vnd.openxmlformats-officedocument.presentationml.notesSlide+xml"/>
  <Override PartName="/ppt/tags/tag104.xml" ContentType="application/vnd.openxmlformats-officedocument.presentationml.tags+xml"/>
  <Override PartName="/ppt/notesSlides/notesSlide106.xml" ContentType="application/vnd.openxmlformats-officedocument.presentationml.notesSlide+xml"/>
  <Override PartName="/ppt/tags/tag105.xml" ContentType="application/vnd.openxmlformats-officedocument.presentationml.tags+xml"/>
  <Override PartName="/ppt/notesSlides/notesSlide107.xml" ContentType="application/vnd.openxmlformats-officedocument.presentationml.notesSlide+xml"/>
  <Override PartName="/ppt/tags/tag106.xml" ContentType="application/vnd.openxmlformats-officedocument.presentationml.tags+xml"/>
  <Override PartName="/ppt/notesSlides/notesSlide108.xml" ContentType="application/vnd.openxmlformats-officedocument.presentationml.notesSlide+xml"/>
  <Override PartName="/ppt/tags/tag107.xml" ContentType="application/vnd.openxmlformats-officedocument.presentationml.tags+xml"/>
  <Override PartName="/ppt/notesSlides/notesSlide109.xml" ContentType="application/vnd.openxmlformats-officedocument.presentationml.notesSlide+xml"/>
  <Override PartName="/ppt/tags/tag108.xml" ContentType="application/vnd.openxmlformats-officedocument.presentationml.tags+xml"/>
  <Override PartName="/ppt/notesSlides/notesSlide110.xml" ContentType="application/vnd.openxmlformats-officedocument.presentationml.notesSlide+xml"/>
  <Override PartName="/ppt/tags/tag109.xml" ContentType="application/vnd.openxmlformats-officedocument.presentationml.tags+xml"/>
  <Override PartName="/ppt/notesSlides/notesSlide111.xml" ContentType="application/vnd.openxmlformats-officedocument.presentationml.notesSlide+xml"/>
  <Override PartName="/ppt/tags/tag110.xml" ContentType="application/vnd.openxmlformats-officedocument.presentationml.tags+xml"/>
  <Override PartName="/ppt/notesSlides/notesSlide112.xml" ContentType="application/vnd.openxmlformats-officedocument.presentationml.notesSlide+xml"/>
  <Override PartName="/ppt/tags/tag111.xml" ContentType="application/vnd.openxmlformats-officedocument.presentationml.tags+xml"/>
  <Override PartName="/ppt/notesSlides/notesSlide113.xml" ContentType="application/vnd.openxmlformats-officedocument.presentationml.notesSlide+xml"/>
  <Override PartName="/ppt/tags/tag112.xml" ContentType="application/vnd.openxmlformats-officedocument.presentationml.tags+xml"/>
  <Override PartName="/ppt/notesSlides/notesSlide114.xml" ContentType="application/vnd.openxmlformats-officedocument.presentationml.notesSlide+xml"/>
  <Override PartName="/ppt/tags/tag113.xml" ContentType="application/vnd.openxmlformats-officedocument.presentationml.tags+xml"/>
  <Override PartName="/ppt/notesSlides/notesSlide115.xml" ContentType="application/vnd.openxmlformats-officedocument.presentationml.notesSlide+xml"/>
  <Override PartName="/ppt/tags/tag114.xml" ContentType="application/vnd.openxmlformats-officedocument.presentationml.tags+xml"/>
  <Override PartName="/ppt/notesSlides/notesSlide116.xml" ContentType="application/vnd.openxmlformats-officedocument.presentationml.notesSlide+xml"/>
  <Override PartName="/ppt/tags/tag115.xml" ContentType="application/vnd.openxmlformats-officedocument.presentationml.tags+xml"/>
  <Override PartName="/ppt/notesSlides/notesSlide117.xml" ContentType="application/vnd.openxmlformats-officedocument.presentationml.notesSlide+xml"/>
  <Override PartName="/ppt/tags/tag116.xml" ContentType="application/vnd.openxmlformats-officedocument.presentationml.tags+xml"/>
  <Override PartName="/ppt/notesSlides/notesSlide118.xml" ContentType="application/vnd.openxmlformats-officedocument.presentationml.notesSlide+xml"/>
  <Override PartName="/ppt/tags/tag117.xml" ContentType="application/vnd.openxmlformats-officedocument.presentationml.tags+xml"/>
  <Override PartName="/ppt/notesSlides/notesSlide119.xml" ContentType="application/vnd.openxmlformats-officedocument.presentationml.notesSlide+xml"/>
  <Override PartName="/ppt/tags/tag118.xml" ContentType="application/vnd.openxmlformats-officedocument.presentationml.tags+xml"/>
  <Override PartName="/ppt/notesSlides/notesSlide120.xml" ContentType="application/vnd.openxmlformats-officedocument.presentationml.notesSlide+xml"/>
  <Override PartName="/ppt/tags/tag119.xml" ContentType="application/vnd.openxmlformats-officedocument.presentationml.tags+xml"/>
  <Override PartName="/ppt/notesSlides/notesSlide121.xml" ContentType="application/vnd.openxmlformats-officedocument.presentationml.notesSlide+xml"/>
  <Override PartName="/ppt/tags/tag120.xml" ContentType="application/vnd.openxmlformats-officedocument.presentationml.tags+xml"/>
  <Override PartName="/ppt/notesSlides/notesSlide122.xml" ContentType="application/vnd.openxmlformats-officedocument.presentationml.notesSlide+xml"/>
  <Override PartName="/ppt/tags/tag121.xml" ContentType="application/vnd.openxmlformats-officedocument.presentationml.tags+xml"/>
  <Override PartName="/ppt/notesSlides/notesSlide123.xml" ContentType="application/vnd.openxmlformats-officedocument.presentationml.notesSlide+xml"/>
  <Override PartName="/ppt/tags/tag122.xml" ContentType="application/vnd.openxmlformats-officedocument.presentationml.tags+xml"/>
  <Override PartName="/ppt/notesSlides/notesSlide124.xml" ContentType="application/vnd.openxmlformats-officedocument.presentationml.notesSlide+xml"/>
  <Override PartName="/ppt/tags/tag123.xml" ContentType="application/vnd.openxmlformats-officedocument.presentationml.tags+xml"/>
  <Override PartName="/ppt/notesSlides/notesSlide125.xml" ContentType="application/vnd.openxmlformats-officedocument.presentationml.notesSlide+xml"/>
  <Override PartName="/ppt/tags/tag124.xml" ContentType="application/vnd.openxmlformats-officedocument.presentationml.tags+xml"/>
  <Override PartName="/ppt/notesSlides/notesSlide126.xml" ContentType="application/vnd.openxmlformats-officedocument.presentationml.notesSlide+xml"/>
  <Override PartName="/ppt/tags/tag125.xml" ContentType="application/vnd.openxmlformats-officedocument.presentationml.tags+xml"/>
  <Override PartName="/ppt/notesSlides/notesSlide127.xml" ContentType="application/vnd.openxmlformats-officedocument.presentationml.notesSlide+xml"/>
  <Override PartName="/ppt/tags/tag126.xml" ContentType="application/vnd.openxmlformats-officedocument.presentationml.tags+xml"/>
  <Override PartName="/ppt/notesSlides/notesSlide128.xml" ContentType="application/vnd.openxmlformats-officedocument.presentationml.notesSlide+xml"/>
  <Override PartName="/ppt/tags/tag127.xml" ContentType="application/vnd.openxmlformats-officedocument.presentationml.tags+xml"/>
  <Override PartName="/ppt/notesSlides/notesSlide129.xml" ContentType="application/vnd.openxmlformats-officedocument.presentationml.notesSlide+xml"/>
  <Override PartName="/ppt/tags/tag128.xml" ContentType="application/vnd.openxmlformats-officedocument.presentationml.tags+xml"/>
  <Override PartName="/ppt/notesSlides/notesSlide130.xml" ContentType="application/vnd.openxmlformats-officedocument.presentationml.notesSlide+xml"/>
  <Override PartName="/ppt/tags/tag129.xml" ContentType="application/vnd.openxmlformats-officedocument.presentationml.tags+xml"/>
  <Override PartName="/ppt/notesSlides/notesSlide131.xml" ContentType="application/vnd.openxmlformats-officedocument.presentationml.notesSlide+xml"/>
  <Override PartName="/ppt/tags/tag130.xml" ContentType="application/vnd.openxmlformats-officedocument.presentationml.tags+xml"/>
  <Override PartName="/ppt/notesSlides/notesSlide132.xml" ContentType="application/vnd.openxmlformats-officedocument.presentationml.notesSlide+xml"/>
  <Override PartName="/ppt/tags/tag131.xml" ContentType="application/vnd.openxmlformats-officedocument.presentationml.tags+xml"/>
  <Override PartName="/ppt/notesSlides/notesSlide133.xml" ContentType="application/vnd.openxmlformats-officedocument.presentationml.notesSlide+xml"/>
  <Override PartName="/ppt/tags/tag132.xml" ContentType="application/vnd.openxmlformats-officedocument.presentationml.tags+xml"/>
  <Override PartName="/ppt/notesSlides/notesSlide134.xml" ContentType="application/vnd.openxmlformats-officedocument.presentationml.notesSlide+xml"/>
  <Override PartName="/ppt/tags/tag133.xml" ContentType="application/vnd.openxmlformats-officedocument.presentationml.tags+xml"/>
  <Override PartName="/ppt/notesSlides/notesSlide135.xml" ContentType="application/vnd.openxmlformats-officedocument.presentationml.notesSlide+xml"/>
  <Override PartName="/ppt/tags/tag134.xml" ContentType="application/vnd.openxmlformats-officedocument.presentationml.tags+xml"/>
  <Override PartName="/ppt/notesSlides/notesSlide136.xml" ContentType="application/vnd.openxmlformats-officedocument.presentationml.notesSlide+xml"/>
  <Override PartName="/ppt/tags/tag135.xml" ContentType="application/vnd.openxmlformats-officedocument.presentationml.tags+xml"/>
  <Override PartName="/ppt/notesSlides/notesSlide137.xml" ContentType="application/vnd.openxmlformats-officedocument.presentationml.notesSlide+xml"/>
  <Override PartName="/ppt/tags/tag136.xml" ContentType="application/vnd.openxmlformats-officedocument.presentationml.tags+xml"/>
  <Override PartName="/ppt/notesSlides/notesSlide138.xml" ContentType="application/vnd.openxmlformats-officedocument.presentationml.notesSlide+xml"/>
  <Override PartName="/ppt/tags/tag137.xml" ContentType="application/vnd.openxmlformats-officedocument.presentationml.tags+xml"/>
  <Override PartName="/ppt/notesSlides/notesSlide139.xml" ContentType="application/vnd.openxmlformats-officedocument.presentationml.notesSlide+xml"/>
  <Override PartName="/ppt/tags/tag138.xml" ContentType="application/vnd.openxmlformats-officedocument.presentationml.tags+xml"/>
  <Override PartName="/ppt/notesSlides/notesSlide140.xml" ContentType="application/vnd.openxmlformats-officedocument.presentationml.notesSlide+xml"/>
  <Override PartName="/ppt/tags/tag139.xml" ContentType="application/vnd.openxmlformats-officedocument.presentationml.tags+xml"/>
  <Override PartName="/ppt/notesSlides/notesSlide141.xml" ContentType="application/vnd.openxmlformats-officedocument.presentationml.notesSlide+xml"/>
  <Override PartName="/ppt/tags/tag140.xml" ContentType="application/vnd.openxmlformats-officedocument.presentationml.tags+xml"/>
  <Override PartName="/ppt/notesSlides/notesSlide142.xml" ContentType="application/vnd.openxmlformats-officedocument.presentationml.notesSlide+xml"/>
  <Override PartName="/ppt/tags/tag141.xml" ContentType="application/vnd.openxmlformats-officedocument.presentationml.tags+xml"/>
  <Override PartName="/ppt/notesSlides/notesSlide143.xml" ContentType="application/vnd.openxmlformats-officedocument.presentationml.notesSlide+xml"/>
  <Override PartName="/ppt/tags/tag142.xml" ContentType="application/vnd.openxmlformats-officedocument.presentationml.tags+xml"/>
  <Override PartName="/ppt/notesSlides/notesSlide144.xml" ContentType="application/vnd.openxmlformats-officedocument.presentationml.notesSlide+xml"/>
  <Override PartName="/ppt/tags/tag143.xml" ContentType="application/vnd.openxmlformats-officedocument.presentationml.tags+xml"/>
  <Override PartName="/ppt/notesSlides/notesSlide145.xml" ContentType="application/vnd.openxmlformats-officedocument.presentationml.notesSlide+xml"/>
  <Override PartName="/ppt/tags/tag144.xml" ContentType="application/vnd.openxmlformats-officedocument.presentationml.tags+xml"/>
  <Override PartName="/ppt/notesSlides/notesSlide146.xml" ContentType="application/vnd.openxmlformats-officedocument.presentationml.notesSlide+xml"/>
  <Override PartName="/ppt/tags/tag145.xml" ContentType="application/vnd.openxmlformats-officedocument.presentationml.tags+xml"/>
  <Override PartName="/ppt/notesSlides/notesSlide147.xml" ContentType="application/vnd.openxmlformats-officedocument.presentationml.notesSlide+xml"/>
  <Override PartName="/ppt/tags/tag146.xml" ContentType="application/vnd.openxmlformats-officedocument.presentationml.tags+xml"/>
  <Override PartName="/ppt/notesSlides/notesSlide148.xml" ContentType="application/vnd.openxmlformats-officedocument.presentationml.notesSlide+xml"/>
  <Override PartName="/ppt/tags/tag147.xml" ContentType="application/vnd.openxmlformats-officedocument.presentationml.tags+xml"/>
  <Override PartName="/ppt/notesSlides/notesSlide149.xml" ContentType="application/vnd.openxmlformats-officedocument.presentationml.notesSlide+xml"/>
  <Override PartName="/ppt/tags/tag148.xml" ContentType="application/vnd.openxmlformats-officedocument.presentationml.tags+xml"/>
  <Override PartName="/ppt/notesSlides/notesSlide150.xml" ContentType="application/vnd.openxmlformats-officedocument.presentationml.notesSlide+xml"/>
  <Override PartName="/ppt/tags/tag149.xml" ContentType="application/vnd.openxmlformats-officedocument.presentationml.tags+xml"/>
  <Override PartName="/ppt/notesSlides/notesSlide151.xml" ContentType="application/vnd.openxmlformats-officedocument.presentationml.notesSlide+xml"/>
  <Override PartName="/ppt/tags/tag150.xml" ContentType="application/vnd.openxmlformats-officedocument.presentationml.tags+xml"/>
  <Override PartName="/ppt/notesSlides/notesSlide152.xml" ContentType="application/vnd.openxmlformats-officedocument.presentationml.notesSlide+xml"/>
  <Override PartName="/ppt/tags/tag151.xml" ContentType="application/vnd.openxmlformats-officedocument.presentationml.tags+xml"/>
  <Override PartName="/ppt/notesSlides/notesSlide153.xml" ContentType="application/vnd.openxmlformats-officedocument.presentationml.notesSlide+xml"/>
  <Override PartName="/ppt/tags/tag152.xml" ContentType="application/vnd.openxmlformats-officedocument.presentationml.tags+xml"/>
  <Override PartName="/ppt/notesSlides/notesSlide154.xml" ContentType="application/vnd.openxmlformats-officedocument.presentationml.notesSlide+xml"/>
  <Override PartName="/ppt/tags/tag153.xml" ContentType="application/vnd.openxmlformats-officedocument.presentationml.tags+xml"/>
  <Override PartName="/ppt/notesSlides/notesSlide155.xml" ContentType="application/vnd.openxmlformats-officedocument.presentationml.notesSlide+xml"/>
  <Override PartName="/ppt/tags/tag154.xml" ContentType="application/vnd.openxmlformats-officedocument.presentationml.tags+xml"/>
  <Override PartName="/ppt/notesSlides/notesSlide156.xml" ContentType="application/vnd.openxmlformats-officedocument.presentationml.notesSlide+xml"/>
  <Override PartName="/ppt/tags/tag155.xml" ContentType="application/vnd.openxmlformats-officedocument.presentationml.tags+xml"/>
  <Override PartName="/ppt/notesSlides/notesSlide157.xml" ContentType="application/vnd.openxmlformats-officedocument.presentationml.notesSlide+xml"/>
  <Override PartName="/ppt/tags/tag156.xml" ContentType="application/vnd.openxmlformats-officedocument.presentationml.tags+xml"/>
  <Override PartName="/ppt/notesSlides/notesSlide158.xml" ContentType="application/vnd.openxmlformats-officedocument.presentationml.notesSlide+xml"/>
  <Override PartName="/ppt/tags/tag157.xml" ContentType="application/vnd.openxmlformats-officedocument.presentationml.tags+xml"/>
  <Override PartName="/ppt/notesSlides/notesSlide159.xml" ContentType="application/vnd.openxmlformats-officedocument.presentationml.notesSlide+xml"/>
  <Override PartName="/ppt/tags/tag158.xml" ContentType="application/vnd.openxmlformats-officedocument.presentationml.tags+xml"/>
  <Override PartName="/ppt/notesSlides/notesSlide160.xml" ContentType="application/vnd.openxmlformats-officedocument.presentationml.notesSlide+xml"/>
  <Override PartName="/ppt/tags/tag159.xml" ContentType="application/vnd.openxmlformats-officedocument.presentationml.tags+xml"/>
  <Override PartName="/ppt/notesSlides/notesSlide161.xml" ContentType="application/vnd.openxmlformats-officedocument.presentationml.notesSlide+xml"/>
  <Override PartName="/ppt/tags/tag160.xml" ContentType="application/vnd.openxmlformats-officedocument.presentationml.tags+xml"/>
  <Override PartName="/ppt/notesSlides/notesSlide162.xml" ContentType="application/vnd.openxmlformats-officedocument.presentationml.notesSlide+xml"/>
  <Override PartName="/ppt/tags/tag161.xml" ContentType="application/vnd.openxmlformats-officedocument.presentationml.tags+xml"/>
  <Override PartName="/ppt/notesSlides/notesSlide163.xml" ContentType="application/vnd.openxmlformats-officedocument.presentationml.notesSlide+xml"/>
  <Override PartName="/ppt/tags/tag162.xml" ContentType="application/vnd.openxmlformats-officedocument.presentationml.tags+xml"/>
  <Override PartName="/ppt/notesSlides/notesSlide164.xml" ContentType="application/vnd.openxmlformats-officedocument.presentationml.notesSlide+xml"/>
  <Override PartName="/ppt/tags/tag163.xml" ContentType="application/vnd.openxmlformats-officedocument.presentationml.tags+xml"/>
  <Override PartName="/ppt/notesSlides/notesSlide165.xml" ContentType="application/vnd.openxmlformats-officedocument.presentationml.notesSlide+xml"/>
  <Override PartName="/ppt/tags/tag164.xml" ContentType="application/vnd.openxmlformats-officedocument.presentationml.tags+xml"/>
  <Override PartName="/ppt/notesSlides/notesSlide166.xml" ContentType="application/vnd.openxmlformats-officedocument.presentationml.notesSlide+xml"/>
  <Override PartName="/ppt/tags/tag165.xml" ContentType="application/vnd.openxmlformats-officedocument.presentationml.tags+xml"/>
  <Override PartName="/ppt/notesSlides/notesSlide167.xml" ContentType="application/vnd.openxmlformats-officedocument.presentationml.notesSlide+xml"/>
  <Override PartName="/ppt/tags/tag166.xml" ContentType="application/vnd.openxmlformats-officedocument.presentationml.tags+xml"/>
  <Override PartName="/ppt/notesSlides/notesSlide168.xml" ContentType="application/vnd.openxmlformats-officedocument.presentationml.notesSlide+xml"/>
  <Override PartName="/ppt/tags/tag167.xml" ContentType="application/vnd.openxmlformats-officedocument.presentationml.tags+xml"/>
  <Override PartName="/ppt/notesSlides/notesSlide169.xml" ContentType="application/vnd.openxmlformats-officedocument.presentationml.notesSlide+xml"/>
  <Override PartName="/ppt/tags/tag168.xml" ContentType="application/vnd.openxmlformats-officedocument.presentationml.tags+xml"/>
  <Override PartName="/ppt/notesSlides/notesSlide170.xml" ContentType="application/vnd.openxmlformats-officedocument.presentationml.notesSlide+xml"/>
  <Override PartName="/ppt/tags/tag169.xml" ContentType="application/vnd.openxmlformats-officedocument.presentationml.tags+xml"/>
  <Override PartName="/ppt/notesSlides/notesSlide171.xml" ContentType="application/vnd.openxmlformats-officedocument.presentationml.notesSlide+xml"/>
  <Override PartName="/ppt/tags/tag170.xml" ContentType="application/vnd.openxmlformats-officedocument.presentationml.tags+xml"/>
  <Override PartName="/ppt/notesSlides/notesSlide172.xml" ContentType="application/vnd.openxmlformats-officedocument.presentationml.notesSlide+xml"/>
  <Override PartName="/ppt/tags/tag171.xml" ContentType="application/vnd.openxmlformats-officedocument.presentationml.tags+xml"/>
  <Override PartName="/ppt/notesSlides/notesSlide173.xml" ContentType="application/vnd.openxmlformats-officedocument.presentationml.notesSlide+xml"/>
  <Override PartName="/ppt/tags/tag172.xml" ContentType="application/vnd.openxmlformats-officedocument.presentationml.tags+xml"/>
  <Override PartName="/ppt/notesSlides/notesSlide174.xml" ContentType="application/vnd.openxmlformats-officedocument.presentationml.notesSlide+xml"/>
  <Override PartName="/ppt/tags/tag173.xml" ContentType="application/vnd.openxmlformats-officedocument.presentationml.tags+xml"/>
  <Override PartName="/ppt/notesSlides/notesSlide175.xml" ContentType="application/vnd.openxmlformats-officedocument.presentationml.notesSlide+xml"/>
  <Override PartName="/ppt/tags/tag174.xml" ContentType="application/vnd.openxmlformats-officedocument.presentationml.tags+xml"/>
  <Override PartName="/ppt/notesSlides/notesSlide176.xml" ContentType="application/vnd.openxmlformats-officedocument.presentationml.notesSlide+xml"/>
  <Override PartName="/ppt/tags/tag175.xml" ContentType="application/vnd.openxmlformats-officedocument.presentationml.tags+xml"/>
  <Override PartName="/ppt/notesSlides/notesSlide177.xml" ContentType="application/vnd.openxmlformats-officedocument.presentationml.notesSlide+xml"/>
  <Override PartName="/ppt/tags/tag176.xml" ContentType="application/vnd.openxmlformats-officedocument.presentationml.tags+xml"/>
  <Override PartName="/ppt/notesSlides/notesSlide178.xml" ContentType="application/vnd.openxmlformats-officedocument.presentationml.notesSlide+xml"/>
  <Override PartName="/ppt/tags/tag177.xml" ContentType="application/vnd.openxmlformats-officedocument.presentationml.tags+xml"/>
  <Override PartName="/ppt/notesSlides/notesSlide179.xml" ContentType="application/vnd.openxmlformats-officedocument.presentationml.notesSlide+xml"/>
  <Override PartName="/ppt/tags/tag178.xml" ContentType="application/vnd.openxmlformats-officedocument.presentationml.tags+xml"/>
  <Override PartName="/ppt/notesSlides/notesSlide180.xml" ContentType="application/vnd.openxmlformats-officedocument.presentationml.notesSlide+xml"/>
  <Override PartName="/ppt/tags/tag179.xml" ContentType="application/vnd.openxmlformats-officedocument.presentationml.tags+xml"/>
  <Override PartName="/ppt/notesSlides/notesSlide181.xml" ContentType="application/vnd.openxmlformats-officedocument.presentationml.notesSlide+xml"/>
  <Override PartName="/ppt/tags/tag180.xml" ContentType="application/vnd.openxmlformats-officedocument.presentationml.tags+xml"/>
  <Override PartName="/ppt/notesSlides/notesSlide182.xml" ContentType="application/vnd.openxmlformats-officedocument.presentationml.notesSlide+xml"/>
  <Override PartName="/ppt/tags/tag181.xml" ContentType="application/vnd.openxmlformats-officedocument.presentationml.tags+xml"/>
  <Override PartName="/ppt/notesSlides/notesSlide183.xml" ContentType="application/vnd.openxmlformats-officedocument.presentationml.notesSlide+xml"/>
  <Override PartName="/ppt/tags/tag182.xml" ContentType="application/vnd.openxmlformats-officedocument.presentationml.tags+xml"/>
  <Override PartName="/ppt/notesSlides/notesSlide184.xml" ContentType="application/vnd.openxmlformats-officedocument.presentationml.notesSlide+xml"/>
  <Override PartName="/ppt/tags/tag183.xml" ContentType="application/vnd.openxmlformats-officedocument.presentationml.tags+xml"/>
  <Override PartName="/ppt/notesSlides/notesSlide185.xml" ContentType="application/vnd.openxmlformats-officedocument.presentationml.notesSlide+xml"/>
  <Override PartName="/ppt/tags/tag184.xml" ContentType="application/vnd.openxmlformats-officedocument.presentationml.tags+xml"/>
  <Override PartName="/ppt/notesSlides/notesSlide186.xml" ContentType="application/vnd.openxmlformats-officedocument.presentationml.notesSlide+xml"/>
  <Override PartName="/ppt/tags/tag185.xml" ContentType="application/vnd.openxmlformats-officedocument.presentationml.tags+xml"/>
  <Override PartName="/ppt/notesSlides/notesSlide187.xml" ContentType="application/vnd.openxmlformats-officedocument.presentationml.notesSlide+xml"/>
  <Override PartName="/ppt/tags/tag186.xml" ContentType="application/vnd.openxmlformats-officedocument.presentationml.tags+xml"/>
  <Override PartName="/ppt/notesSlides/notesSlide188.xml" ContentType="application/vnd.openxmlformats-officedocument.presentationml.notesSlide+xml"/>
  <Override PartName="/ppt/tags/tag187.xml" ContentType="application/vnd.openxmlformats-officedocument.presentationml.tags+xml"/>
  <Override PartName="/ppt/notesSlides/notesSlide189.xml" ContentType="application/vnd.openxmlformats-officedocument.presentationml.notesSlide+xml"/>
  <Override PartName="/ppt/tags/tag188.xml" ContentType="application/vnd.openxmlformats-officedocument.presentationml.tags+xml"/>
  <Override PartName="/ppt/notesSlides/notesSlide190.xml" ContentType="application/vnd.openxmlformats-officedocument.presentationml.notesSlide+xml"/>
  <Override PartName="/ppt/tags/tag189.xml" ContentType="application/vnd.openxmlformats-officedocument.presentationml.tags+xml"/>
  <Override PartName="/ppt/notesSlides/notesSlide191.xml" ContentType="application/vnd.openxmlformats-officedocument.presentationml.notesSlide+xml"/>
  <Override PartName="/ppt/tags/tag190.xml" ContentType="application/vnd.openxmlformats-officedocument.presentationml.tags+xml"/>
  <Override PartName="/ppt/notesSlides/notesSlide192.xml" ContentType="application/vnd.openxmlformats-officedocument.presentationml.notesSlide+xml"/>
  <Override PartName="/ppt/tags/tag191.xml" ContentType="application/vnd.openxmlformats-officedocument.presentationml.tags+xml"/>
  <Override PartName="/ppt/notesSlides/notesSlide193.xml" ContentType="application/vnd.openxmlformats-officedocument.presentationml.notesSlide+xml"/>
  <Override PartName="/ppt/tags/tag192.xml" ContentType="application/vnd.openxmlformats-officedocument.presentationml.tags+xml"/>
  <Override PartName="/ppt/notesSlides/notesSlide194.xml" ContentType="application/vnd.openxmlformats-officedocument.presentationml.notesSlide+xml"/>
  <Override PartName="/ppt/tags/tag193.xml" ContentType="application/vnd.openxmlformats-officedocument.presentationml.tags+xml"/>
  <Override PartName="/ppt/notesSlides/notesSlide195.xml" ContentType="application/vnd.openxmlformats-officedocument.presentationml.notesSlide+xml"/>
  <Override PartName="/ppt/tags/tag194.xml" ContentType="application/vnd.openxmlformats-officedocument.presentationml.tags+xml"/>
  <Override PartName="/ppt/notesSlides/notesSlide196.xml" ContentType="application/vnd.openxmlformats-officedocument.presentationml.notesSlide+xml"/>
  <Override PartName="/ppt/tags/tag195.xml" ContentType="application/vnd.openxmlformats-officedocument.presentationml.tags+xml"/>
  <Override PartName="/ppt/notesSlides/notesSlide197.xml" ContentType="application/vnd.openxmlformats-officedocument.presentationml.notesSlide+xml"/>
  <Override PartName="/ppt/tags/tag196.xml" ContentType="application/vnd.openxmlformats-officedocument.presentationml.tags+xml"/>
  <Override PartName="/ppt/notesSlides/notesSlide198.xml" ContentType="application/vnd.openxmlformats-officedocument.presentationml.notesSlide+xml"/>
  <Override PartName="/ppt/tags/tag197.xml" ContentType="application/vnd.openxmlformats-officedocument.presentationml.tags+xml"/>
  <Override PartName="/ppt/notesSlides/notesSlide199.xml" ContentType="application/vnd.openxmlformats-officedocument.presentationml.notesSlide+xml"/>
  <Override PartName="/ppt/tags/tag198.xml" ContentType="application/vnd.openxmlformats-officedocument.presentationml.tags+xml"/>
  <Override PartName="/ppt/notesSlides/notesSlide200.xml" ContentType="application/vnd.openxmlformats-officedocument.presentationml.notesSlide+xml"/>
  <Override PartName="/ppt/tags/tag199.xml" ContentType="application/vnd.openxmlformats-officedocument.presentationml.tags+xml"/>
  <Override PartName="/ppt/notesSlides/notesSlide201.xml" ContentType="application/vnd.openxmlformats-officedocument.presentationml.notesSlide+xml"/>
  <Override PartName="/ppt/tags/tag200.xml" ContentType="application/vnd.openxmlformats-officedocument.presentationml.tags+xml"/>
  <Override PartName="/ppt/notesSlides/notesSlide202.xml" ContentType="application/vnd.openxmlformats-officedocument.presentationml.notesSlide+xml"/>
  <Override PartName="/ppt/tags/tag201.xml" ContentType="application/vnd.openxmlformats-officedocument.presentationml.tags+xml"/>
  <Override PartName="/ppt/notesSlides/notesSlide203.xml" ContentType="application/vnd.openxmlformats-officedocument.presentationml.notesSlide+xml"/>
  <Override PartName="/ppt/tags/tag202.xml" ContentType="application/vnd.openxmlformats-officedocument.presentationml.tags+xml"/>
  <Override PartName="/ppt/notesSlides/notesSlide204.xml" ContentType="application/vnd.openxmlformats-officedocument.presentationml.notesSlide+xml"/>
  <Override PartName="/ppt/tags/tag203.xml" ContentType="application/vnd.openxmlformats-officedocument.presentationml.tags+xml"/>
  <Override PartName="/ppt/notesSlides/notesSlide205.xml" ContentType="application/vnd.openxmlformats-officedocument.presentationml.notesSlide+xml"/>
  <Override PartName="/ppt/tags/tag204.xml" ContentType="application/vnd.openxmlformats-officedocument.presentationml.tags+xml"/>
  <Override PartName="/ppt/notesSlides/notesSlide206.xml" ContentType="application/vnd.openxmlformats-officedocument.presentationml.notesSlide+xml"/>
  <Override PartName="/ppt/tags/tag205.xml" ContentType="application/vnd.openxmlformats-officedocument.presentationml.tags+xml"/>
  <Override PartName="/ppt/notesSlides/notesSlide207.xml" ContentType="application/vnd.openxmlformats-officedocument.presentationml.notesSlide+xml"/>
  <Override PartName="/ppt/tags/tag206.xml" ContentType="application/vnd.openxmlformats-officedocument.presentationml.tags+xml"/>
  <Override PartName="/ppt/notesSlides/notesSlide208.xml" ContentType="application/vnd.openxmlformats-officedocument.presentationml.notesSlide+xml"/>
  <Override PartName="/ppt/tags/tag207.xml" ContentType="application/vnd.openxmlformats-officedocument.presentationml.tags+xml"/>
  <Override PartName="/ppt/notesSlides/notesSlide209.xml" ContentType="application/vnd.openxmlformats-officedocument.presentationml.notesSlide+xml"/>
  <Override PartName="/ppt/tags/tag208.xml" ContentType="application/vnd.openxmlformats-officedocument.presentationml.tags+xml"/>
  <Override PartName="/ppt/notesSlides/notesSlide210.xml" ContentType="application/vnd.openxmlformats-officedocument.presentationml.notesSlide+xml"/>
  <Override PartName="/ppt/tags/tag209.xml" ContentType="application/vnd.openxmlformats-officedocument.presentationml.tags+xml"/>
  <Override PartName="/ppt/notesSlides/notesSlide211.xml" ContentType="application/vnd.openxmlformats-officedocument.presentationml.notesSlide+xml"/>
  <Override PartName="/ppt/tags/tag210.xml" ContentType="application/vnd.openxmlformats-officedocument.presentationml.tags+xml"/>
  <Override PartName="/ppt/notesSlides/notesSlide212.xml" ContentType="application/vnd.openxmlformats-officedocument.presentationml.notesSlide+xml"/>
  <Override PartName="/ppt/tags/tag211.xml" ContentType="application/vnd.openxmlformats-officedocument.presentationml.tags+xml"/>
  <Override PartName="/ppt/notesSlides/notesSlide213.xml" ContentType="application/vnd.openxmlformats-officedocument.presentationml.notesSlide+xml"/>
  <Override PartName="/ppt/tags/tag212.xml" ContentType="application/vnd.openxmlformats-officedocument.presentationml.tags+xml"/>
  <Override PartName="/ppt/notesSlides/notesSlide214.xml" ContentType="application/vnd.openxmlformats-officedocument.presentationml.notesSlide+xml"/>
  <Override PartName="/ppt/tags/tag213.xml" ContentType="application/vnd.openxmlformats-officedocument.presentationml.tags+xml"/>
  <Override PartName="/ppt/notesSlides/notesSlide215.xml" ContentType="application/vnd.openxmlformats-officedocument.presentationml.notesSlide+xml"/>
  <Override PartName="/ppt/tags/tag214.xml" ContentType="application/vnd.openxmlformats-officedocument.presentationml.tags+xml"/>
  <Override PartName="/ppt/notesSlides/notesSlide216.xml" ContentType="application/vnd.openxmlformats-officedocument.presentationml.notesSlide+xml"/>
  <Override PartName="/ppt/tags/tag215.xml" ContentType="application/vnd.openxmlformats-officedocument.presentationml.tags+xml"/>
  <Override PartName="/ppt/notesSlides/notesSlide217.xml" ContentType="application/vnd.openxmlformats-officedocument.presentationml.notesSlide+xml"/>
  <Override PartName="/ppt/tags/tag216.xml" ContentType="application/vnd.openxmlformats-officedocument.presentationml.tags+xml"/>
  <Override PartName="/ppt/notesSlides/notesSlide218.xml" ContentType="application/vnd.openxmlformats-officedocument.presentationml.notesSlide+xml"/>
  <Override PartName="/ppt/tags/tag217.xml" ContentType="application/vnd.openxmlformats-officedocument.presentationml.tags+xml"/>
  <Override PartName="/ppt/notesSlides/notesSlide219.xml" ContentType="application/vnd.openxmlformats-officedocument.presentationml.notesSlide+xml"/>
  <Override PartName="/ppt/tags/tag218.xml" ContentType="application/vnd.openxmlformats-officedocument.presentationml.tags+xml"/>
  <Override PartName="/ppt/notesSlides/notesSlide220.xml" ContentType="application/vnd.openxmlformats-officedocument.presentationml.notesSlide+xml"/>
  <Override PartName="/ppt/tags/tag219.xml" ContentType="application/vnd.openxmlformats-officedocument.presentationml.tags+xml"/>
  <Override PartName="/ppt/notesSlides/notesSlide221.xml" ContentType="application/vnd.openxmlformats-officedocument.presentationml.notesSlide+xml"/>
  <Override PartName="/ppt/tags/tag220.xml" ContentType="application/vnd.openxmlformats-officedocument.presentationml.tags+xml"/>
  <Override PartName="/ppt/notesSlides/notesSlide222.xml" ContentType="application/vnd.openxmlformats-officedocument.presentationml.notesSlide+xml"/>
  <Override PartName="/ppt/tags/tag221.xml" ContentType="application/vnd.openxmlformats-officedocument.presentationml.tags+xml"/>
  <Override PartName="/ppt/notesSlides/notesSlide223.xml" ContentType="application/vnd.openxmlformats-officedocument.presentationml.notesSlide+xml"/>
  <Override PartName="/ppt/tags/tag222.xml" ContentType="application/vnd.openxmlformats-officedocument.presentationml.tags+xml"/>
  <Override PartName="/ppt/notesSlides/notesSlide224.xml" ContentType="application/vnd.openxmlformats-officedocument.presentationml.notesSlide+xml"/>
  <Override PartName="/ppt/tags/tag223.xml" ContentType="application/vnd.openxmlformats-officedocument.presentationml.tags+xml"/>
  <Override PartName="/ppt/notesSlides/notesSlide225.xml" ContentType="application/vnd.openxmlformats-officedocument.presentationml.notesSlide+xml"/>
  <Override PartName="/ppt/tags/tag224.xml" ContentType="application/vnd.openxmlformats-officedocument.presentationml.tags+xml"/>
  <Override PartName="/ppt/notesSlides/notesSlide226.xml" ContentType="application/vnd.openxmlformats-officedocument.presentationml.notesSlide+xml"/>
  <Override PartName="/ppt/tags/tag225.xml" ContentType="application/vnd.openxmlformats-officedocument.presentationml.tags+xml"/>
  <Override PartName="/ppt/notesSlides/notesSlide227.xml" ContentType="application/vnd.openxmlformats-officedocument.presentationml.notesSlide+xml"/>
  <Override PartName="/ppt/tags/tag226.xml" ContentType="application/vnd.openxmlformats-officedocument.presentationml.tags+xml"/>
  <Override PartName="/ppt/notesSlides/notesSlide228.xml" ContentType="application/vnd.openxmlformats-officedocument.presentationml.notesSlide+xml"/>
  <Override PartName="/ppt/tags/tag227.xml" ContentType="application/vnd.openxmlformats-officedocument.presentationml.tags+xml"/>
  <Override PartName="/ppt/notesSlides/notesSlide229.xml" ContentType="application/vnd.openxmlformats-officedocument.presentationml.notesSlide+xml"/>
  <Override PartName="/ppt/tags/tag228.xml" ContentType="application/vnd.openxmlformats-officedocument.presentationml.tags+xml"/>
  <Override PartName="/ppt/notesSlides/notesSlide230.xml" ContentType="application/vnd.openxmlformats-officedocument.presentationml.notesSlide+xml"/>
  <Override PartName="/ppt/tags/tag229.xml" ContentType="application/vnd.openxmlformats-officedocument.presentationml.tags+xml"/>
  <Override PartName="/ppt/notesSlides/notesSlide231.xml" ContentType="application/vnd.openxmlformats-officedocument.presentationml.notesSlide+xml"/>
  <Override PartName="/ppt/tags/tag230.xml" ContentType="application/vnd.openxmlformats-officedocument.presentationml.tags+xml"/>
  <Override PartName="/ppt/notesSlides/notesSlide232.xml" ContentType="application/vnd.openxmlformats-officedocument.presentationml.notesSlide+xml"/>
  <Override PartName="/ppt/tags/tag231.xml" ContentType="application/vnd.openxmlformats-officedocument.presentationml.tags+xml"/>
  <Override PartName="/ppt/notesSlides/notesSlide233.xml" ContentType="application/vnd.openxmlformats-officedocument.presentationml.notesSlide+xml"/>
  <Override PartName="/ppt/tags/tag232.xml" ContentType="application/vnd.openxmlformats-officedocument.presentationml.tags+xml"/>
  <Override PartName="/ppt/notesSlides/notesSlide234.xml" ContentType="application/vnd.openxmlformats-officedocument.presentationml.notesSlide+xml"/>
  <Override PartName="/ppt/tags/tag233.xml" ContentType="application/vnd.openxmlformats-officedocument.presentationml.tags+xml"/>
  <Override PartName="/ppt/notesSlides/notesSlide235.xml" ContentType="application/vnd.openxmlformats-officedocument.presentationml.notesSlide+xml"/>
  <Override PartName="/ppt/tags/tag234.xml" ContentType="application/vnd.openxmlformats-officedocument.presentationml.tags+xml"/>
  <Override PartName="/ppt/notesSlides/notesSlide236.xml" ContentType="application/vnd.openxmlformats-officedocument.presentationml.notesSlide+xml"/>
  <Override PartName="/ppt/tags/tag235.xml" ContentType="application/vnd.openxmlformats-officedocument.presentationml.tags+xml"/>
  <Override PartName="/ppt/notesSlides/notesSlide237.xml" ContentType="application/vnd.openxmlformats-officedocument.presentationml.notesSlide+xml"/>
  <Override PartName="/ppt/tags/tag236.xml" ContentType="application/vnd.openxmlformats-officedocument.presentationml.tags+xml"/>
  <Override PartName="/ppt/notesSlides/notesSlide238.xml" ContentType="application/vnd.openxmlformats-officedocument.presentationml.notesSlide+xml"/>
  <Override PartName="/ppt/tags/tag237.xml" ContentType="application/vnd.openxmlformats-officedocument.presentationml.tags+xml"/>
  <Override PartName="/ppt/notesSlides/notesSlide239.xml" ContentType="application/vnd.openxmlformats-officedocument.presentationml.notesSlide+xml"/>
  <Override PartName="/ppt/tags/tag238.xml" ContentType="application/vnd.openxmlformats-officedocument.presentationml.tags+xml"/>
  <Override PartName="/ppt/notesSlides/notesSlide240.xml" ContentType="application/vnd.openxmlformats-officedocument.presentationml.notesSlide+xml"/>
  <Override PartName="/ppt/tags/tag239.xml" ContentType="application/vnd.openxmlformats-officedocument.presentationml.tags+xml"/>
  <Override PartName="/ppt/notesSlides/notesSlide241.xml" ContentType="application/vnd.openxmlformats-officedocument.presentationml.notesSlide+xml"/>
  <Override PartName="/ppt/tags/tag240.xml" ContentType="application/vnd.openxmlformats-officedocument.presentationml.tags+xml"/>
  <Override PartName="/ppt/notesSlides/notesSlide242.xml" ContentType="application/vnd.openxmlformats-officedocument.presentationml.notesSlide+xml"/>
  <Override PartName="/ppt/tags/tag241.xml" ContentType="application/vnd.openxmlformats-officedocument.presentationml.tags+xml"/>
  <Override PartName="/ppt/notesSlides/notesSlide243.xml" ContentType="application/vnd.openxmlformats-officedocument.presentationml.notesSlide+xml"/>
  <Override PartName="/ppt/tags/tag242.xml" ContentType="application/vnd.openxmlformats-officedocument.presentationml.tags+xml"/>
  <Override PartName="/ppt/notesSlides/notesSlide244.xml" ContentType="application/vnd.openxmlformats-officedocument.presentationml.notesSlide+xml"/>
  <Override PartName="/ppt/tags/tag243.xml" ContentType="application/vnd.openxmlformats-officedocument.presentationml.tags+xml"/>
  <Override PartName="/ppt/notesSlides/notesSlide245.xml" ContentType="application/vnd.openxmlformats-officedocument.presentationml.notesSlide+xml"/>
  <Override PartName="/ppt/tags/tag244.xml" ContentType="application/vnd.openxmlformats-officedocument.presentationml.tags+xml"/>
  <Override PartName="/ppt/notesSlides/notesSlide246.xml" ContentType="application/vnd.openxmlformats-officedocument.presentationml.notesSlide+xml"/>
  <Override PartName="/ppt/tags/tag245.xml" ContentType="application/vnd.openxmlformats-officedocument.presentationml.tags+xml"/>
  <Override PartName="/ppt/notesSlides/notesSlide247.xml" ContentType="application/vnd.openxmlformats-officedocument.presentationml.notesSlide+xml"/>
  <Override PartName="/ppt/tags/tag246.xml" ContentType="application/vnd.openxmlformats-officedocument.presentationml.tags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255"/>
  </p:notesMasterIdLst>
  <p:handoutMasterIdLst>
    <p:handoutMasterId r:id="rId256"/>
  </p:handoutMasterIdLst>
  <p:sldIdLst>
    <p:sldId id="700" r:id="rId5"/>
    <p:sldId id="701" r:id="rId6"/>
    <p:sldId id="703" r:id="rId7"/>
    <p:sldId id="878" r:id="rId8"/>
    <p:sldId id="879" r:id="rId9"/>
    <p:sldId id="880" r:id="rId10"/>
    <p:sldId id="881" r:id="rId11"/>
    <p:sldId id="883" r:id="rId12"/>
    <p:sldId id="882" r:id="rId13"/>
    <p:sldId id="884" r:id="rId14"/>
    <p:sldId id="885" r:id="rId15"/>
    <p:sldId id="886" r:id="rId16"/>
    <p:sldId id="887" r:id="rId17"/>
    <p:sldId id="888" r:id="rId18"/>
    <p:sldId id="889" r:id="rId19"/>
    <p:sldId id="890" r:id="rId20"/>
    <p:sldId id="893" r:id="rId21"/>
    <p:sldId id="894" r:id="rId22"/>
    <p:sldId id="895" r:id="rId23"/>
    <p:sldId id="891" r:id="rId24"/>
    <p:sldId id="892" r:id="rId25"/>
    <p:sldId id="897" r:id="rId26"/>
    <p:sldId id="898" r:id="rId27"/>
    <p:sldId id="899" r:id="rId28"/>
    <p:sldId id="900" r:id="rId29"/>
    <p:sldId id="901" r:id="rId30"/>
    <p:sldId id="902" r:id="rId31"/>
    <p:sldId id="875" r:id="rId32"/>
    <p:sldId id="876" r:id="rId33"/>
    <p:sldId id="877" r:id="rId34"/>
    <p:sldId id="786" r:id="rId35"/>
    <p:sldId id="933" r:id="rId36"/>
    <p:sldId id="934" r:id="rId37"/>
    <p:sldId id="935" r:id="rId38"/>
    <p:sldId id="944" r:id="rId39"/>
    <p:sldId id="945" r:id="rId40"/>
    <p:sldId id="936" r:id="rId41"/>
    <p:sldId id="949" r:id="rId42"/>
    <p:sldId id="951" r:id="rId43"/>
    <p:sldId id="952" r:id="rId44"/>
    <p:sldId id="950" r:id="rId45"/>
    <p:sldId id="946" r:id="rId46"/>
    <p:sldId id="958" r:id="rId47"/>
    <p:sldId id="959" r:id="rId48"/>
    <p:sldId id="956" r:id="rId49"/>
    <p:sldId id="960" r:id="rId50"/>
    <p:sldId id="953" r:id="rId51"/>
    <p:sldId id="963" r:id="rId52"/>
    <p:sldId id="964" r:id="rId53"/>
    <p:sldId id="965" r:id="rId54"/>
    <p:sldId id="966" r:id="rId55"/>
    <p:sldId id="967" r:id="rId56"/>
    <p:sldId id="972" r:id="rId57"/>
    <p:sldId id="961" r:id="rId58"/>
    <p:sldId id="973" r:id="rId59"/>
    <p:sldId id="974" r:id="rId60"/>
    <p:sldId id="954" r:id="rId61"/>
    <p:sldId id="979" r:id="rId62"/>
    <p:sldId id="980" r:id="rId63"/>
    <p:sldId id="981" r:id="rId64"/>
    <p:sldId id="982" r:id="rId65"/>
    <p:sldId id="983" r:id="rId66"/>
    <p:sldId id="984" r:id="rId67"/>
    <p:sldId id="911" r:id="rId68"/>
    <p:sldId id="904" r:id="rId69"/>
    <p:sldId id="912" r:id="rId70"/>
    <p:sldId id="913" r:id="rId71"/>
    <p:sldId id="905" r:id="rId72"/>
    <p:sldId id="914" r:id="rId73"/>
    <p:sldId id="915" r:id="rId74"/>
    <p:sldId id="916" r:id="rId75"/>
    <p:sldId id="917" r:id="rId76"/>
    <p:sldId id="906" r:id="rId77"/>
    <p:sldId id="918" r:id="rId78"/>
    <p:sldId id="919" r:id="rId79"/>
    <p:sldId id="907" r:id="rId80"/>
    <p:sldId id="927" r:id="rId81"/>
    <p:sldId id="929" r:id="rId82"/>
    <p:sldId id="928" r:id="rId83"/>
    <p:sldId id="985" r:id="rId84"/>
    <p:sldId id="920" r:id="rId85"/>
    <p:sldId id="930" r:id="rId86"/>
    <p:sldId id="921" r:id="rId87"/>
    <p:sldId id="931" r:id="rId88"/>
    <p:sldId id="932" r:id="rId89"/>
    <p:sldId id="922" r:id="rId90"/>
    <p:sldId id="923" r:id="rId91"/>
    <p:sldId id="986" r:id="rId92"/>
    <p:sldId id="987" r:id="rId93"/>
    <p:sldId id="988" r:id="rId94"/>
    <p:sldId id="990" r:id="rId95"/>
    <p:sldId id="991" r:id="rId96"/>
    <p:sldId id="1000" r:id="rId97"/>
    <p:sldId id="1001" r:id="rId98"/>
    <p:sldId id="998" r:id="rId99"/>
    <p:sldId id="999" r:id="rId100"/>
    <p:sldId id="997" r:id="rId101"/>
    <p:sldId id="1002" r:id="rId102"/>
    <p:sldId id="1010" r:id="rId103"/>
    <p:sldId id="993" r:id="rId104"/>
    <p:sldId id="1004" r:id="rId105"/>
    <p:sldId id="1011" r:id="rId106"/>
    <p:sldId id="1012" r:id="rId107"/>
    <p:sldId id="1005" r:id="rId108"/>
    <p:sldId id="1015" r:id="rId109"/>
    <p:sldId id="1016" r:id="rId110"/>
    <p:sldId id="1006" r:id="rId111"/>
    <p:sldId id="1007" r:id="rId112"/>
    <p:sldId id="1008" r:id="rId113"/>
    <p:sldId id="992" r:id="rId114"/>
    <p:sldId id="1017" r:id="rId115"/>
    <p:sldId id="1022" r:id="rId116"/>
    <p:sldId id="1023" r:id="rId117"/>
    <p:sldId id="1018" r:id="rId118"/>
    <p:sldId id="1024" r:id="rId119"/>
    <p:sldId id="1025" r:id="rId120"/>
    <p:sldId id="1026" r:id="rId121"/>
    <p:sldId id="1019" r:id="rId122"/>
    <p:sldId id="1020" r:id="rId123"/>
    <p:sldId id="1021" r:id="rId124"/>
    <p:sldId id="994" r:id="rId125"/>
    <p:sldId id="1030" r:id="rId126"/>
    <p:sldId id="1031" r:id="rId127"/>
    <p:sldId id="1027" r:id="rId128"/>
    <p:sldId id="1033" r:id="rId129"/>
    <p:sldId id="1034" r:id="rId130"/>
    <p:sldId id="1032" r:id="rId131"/>
    <p:sldId id="1035" r:id="rId132"/>
    <p:sldId id="1036" r:id="rId133"/>
    <p:sldId id="1039" r:id="rId134"/>
    <p:sldId id="1028" r:id="rId135"/>
    <p:sldId id="1040" r:id="rId136"/>
    <p:sldId id="1041" r:id="rId137"/>
    <p:sldId id="1042" r:id="rId138"/>
    <p:sldId id="1043" r:id="rId139"/>
    <p:sldId id="1044" r:id="rId140"/>
    <p:sldId id="1045" r:id="rId141"/>
    <p:sldId id="996" r:id="rId142"/>
    <p:sldId id="1054" r:id="rId143"/>
    <p:sldId id="1055" r:id="rId144"/>
    <p:sldId id="1056" r:id="rId145"/>
    <p:sldId id="1046" r:id="rId146"/>
    <p:sldId id="1060" r:id="rId147"/>
    <p:sldId id="1061" r:id="rId148"/>
    <p:sldId id="1057" r:id="rId149"/>
    <p:sldId id="1058" r:id="rId150"/>
    <p:sldId id="1047" r:id="rId151"/>
    <p:sldId id="1062" r:id="rId152"/>
    <p:sldId id="1064" r:id="rId153"/>
    <p:sldId id="1065" r:id="rId154"/>
    <p:sldId id="1066" r:id="rId155"/>
    <p:sldId id="1067" r:id="rId156"/>
    <p:sldId id="1063" r:id="rId157"/>
    <p:sldId id="1068" r:id="rId158"/>
    <p:sldId id="1069" r:id="rId159"/>
    <p:sldId id="1070" r:id="rId160"/>
    <p:sldId id="1071" r:id="rId161"/>
    <p:sldId id="1077" r:id="rId162"/>
    <p:sldId id="1078" r:id="rId163"/>
    <p:sldId id="1072" r:id="rId164"/>
    <p:sldId id="1079" r:id="rId165"/>
    <p:sldId id="1080" r:id="rId166"/>
    <p:sldId id="1081" r:id="rId167"/>
    <p:sldId id="1082" r:id="rId168"/>
    <p:sldId id="1083" r:id="rId169"/>
    <p:sldId id="1073" r:id="rId170"/>
    <p:sldId id="1074" r:id="rId171"/>
    <p:sldId id="1075" r:id="rId172"/>
    <p:sldId id="1076" r:id="rId173"/>
    <p:sldId id="1084" r:id="rId174"/>
    <p:sldId id="1097" r:id="rId175"/>
    <p:sldId id="1098" r:id="rId176"/>
    <p:sldId id="1089" r:id="rId177"/>
    <p:sldId id="1099" r:id="rId178"/>
    <p:sldId id="1100" r:id="rId179"/>
    <p:sldId id="1101" r:id="rId180"/>
    <p:sldId id="1105" r:id="rId181"/>
    <p:sldId id="1090" r:id="rId182"/>
    <p:sldId id="1106" r:id="rId183"/>
    <p:sldId id="1107" r:id="rId184"/>
    <p:sldId id="1108" r:id="rId185"/>
    <p:sldId id="1091" r:id="rId186"/>
    <p:sldId id="1109" r:id="rId187"/>
    <p:sldId id="1110" r:id="rId188"/>
    <p:sldId id="1085" r:id="rId189"/>
    <p:sldId id="1117" r:id="rId190"/>
    <p:sldId id="1118" r:id="rId191"/>
    <p:sldId id="1111" r:id="rId192"/>
    <p:sldId id="1119" r:id="rId193"/>
    <p:sldId id="1120" r:id="rId194"/>
    <p:sldId id="1121" r:id="rId195"/>
    <p:sldId id="1122" r:id="rId196"/>
    <p:sldId id="1112" r:id="rId197"/>
    <p:sldId id="1113" r:id="rId198"/>
    <p:sldId id="1114" r:id="rId199"/>
    <p:sldId id="1115" r:id="rId200"/>
    <p:sldId id="1086" r:id="rId201"/>
    <p:sldId id="1134" r:id="rId202"/>
    <p:sldId id="1138" r:id="rId203"/>
    <p:sldId id="1139" r:id="rId204"/>
    <p:sldId id="1136" r:id="rId205"/>
    <p:sldId id="1140" r:id="rId206"/>
    <p:sldId id="1137" r:id="rId207"/>
    <p:sldId id="1141" r:id="rId208"/>
    <p:sldId id="1123" r:id="rId209"/>
    <p:sldId id="1142" r:id="rId210"/>
    <p:sldId id="1143" r:id="rId211"/>
    <p:sldId id="1151" r:id="rId212"/>
    <p:sldId id="1125" r:id="rId213"/>
    <p:sldId id="1152" r:id="rId214"/>
    <p:sldId id="1153" r:id="rId215"/>
    <p:sldId id="1154" r:id="rId216"/>
    <p:sldId id="1155" r:id="rId217"/>
    <p:sldId id="1156" r:id="rId218"/>
    <p:sldId id="1126" r:id="rId219"/>
    <p:sldId id="1159" r:id="rId220"/>
    <p:sldId id="1160" r:id="rId221"/>
    <p:sldId id="1161" r:id="rId222"/>
    <p:sldId id="1157" r:id="rId223"/>
    <p:sldId id="1162" r:id="rId224"/>
    <p:sldId id="1158" r:id="rId225"/>
    <p:sldId id="1088" r:id="rId226"/>
    <p:sldId id="1167" r:id="rId227"/>
    <p:sldId id="1168" r:id="rId228"/>
    <p:sldId id="1169" r:id="rId229"/>
    <p:sldId id="1163" r:id="rId230"/>
    <p:sldId id="1173" r:id="rId231"/>
    <p:sldId id="1174" r:id="rId232"/>
    <p:sldId id="1175" r:id="rId233"/>
    <p:sldId id="1170" r:id="rId234"/>
    <p:sldId id="1178" r:id="rId235"/>
    <p:sldId id="1179" r:id="rId236"/>
    <p:sldId id="1180" r:id="rId237"/>
    <p:sldId id="1176" r:id="rId238"/>
    <p:sldId id="1190" r:id="rId239"/>
    <p:sldId id="1186" r:id="rId240"/>
    <p:sldId id="1187" r:id="rId241"/>
    <p:sldId id="1188" r:id="rId242"/>
    <p:sldId id="1189" r:id="rId243"/>
    <p:sldId id="1181" r:id="rId244"/>
    <p:sldId id="1191" r:id="rId245"/>
    <p:sldId id="1192" r:id="rId246"/>
    <p:sldId id="1193" r:id="rId247"/>
    <p:sldId id="1182" r:id="rId248"/>
    <p:sldId id="1183" r:id="rId249"/>
    <p:sldId id="1184" r:id="rId250"/>
    <p:sldId id="1185" r:id="rId251"/>
    <p:sldId id="777" r:id="rId252"/>
    <p:sldId id="1194" r:id="rId253"/>
    <p:sldId id="779" r:id="rId254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000000"/>
    <a:srgbClr val="CCECFF"/>
    <a:srgbClr val="008ED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793D81CF-94F2-401A-BA57-92F5A7B2D0C5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3248" autoAdjust="0"/>
  </p:normalViewPr>
  <p:slideViewPr>
    <p:cSldViewPr snapToGrid="0">
      <p:cViewPr varScale="1">
        <p:scale>
          <a:sx n="63" d="100"/>
          <a:sy n="63" d="100"/>
        </p:scale>
        <p:origin x="804" y="52"/>
      </p:cViewPr>
      <p:guideLst/>
    </p:cSldViewPr>
  </p:slideViewPr>
  <p:notesTextViewPr>
    <p:cViewPr>
      <p:scale>
        <a:sx n="75" d="100"/>
        <a:sy n="75" d="100"/>
      </p:scale>
      <p:origin x="0" y="0"/>
    </p:cViewPr>
  </p:notesTextViewPr>
  <p:notesViewPr>
    <p:cSldViewPr snapToGrid="0" showGuides="1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26" Type="http://schemas.openxmlformats.org/officeDocument/2006/relationships/slide" Target="slides/slide222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37" Type="http://schemas.openxmlformats.org/officeDocument/2006/relationships/slide" Target="slides/slide233.xml"/><Relationship Id="rId258" Type="http://schemas.openxmlformats.org/officeDocument/2006/relationships/viewProps" Target="viewProps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slide" Target="slides/slide223.xml"/><Relationship Id="rId248" Type="http://schemas.openxmlformats.org/officeDocument/2006/relationships/slide" Target="slides/slide244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217" Type="http://schemas.openxmlformats.org/officeDocument/2006/relationships/slide" Target="slides/slide213.xml"/><Relationship Id="rId6" Type="http://schemas.openxmlformats.org/officeDocument/2006/relationships/slide" Target="slides/slide2.xml"/><Relationship Id="rId238" Type="http://schemas.openxmlformats.org/officeDocument/2006/relationships/slide" Target="slides/slide234.xml"/><Relationship Id="rId259" Type="http://schemas.openxmlformats.org/officeDocument/2006/relationships/theme" Target="theme/theme1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5" Type="http://schemas.openxmlformats.org/officeDocument/2006/relationships/slide" Target="slides/slide61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51" Type="http://schemas.openxmlformats.org/officeDocument/2006/relationships/slide" Target="slides/slide147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7" Type="http://schemas.openxmlformats.org/officeDocument/2006/relationships/slide" Target="slides/slide203.xml"/><Relationship Id="rId228" Type="http://schemas.openxmlformats.org/officeDocument/2006/relationships/slide" Target="slides/slide224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09" Type="http://schemas.openxmlformats.org/officeDocument/2006/relationships/slide" Target="slides/slide105.xml"/><Relationship Id="rId260" Type="http://schemas.openxmlformats.org/officeDocument/2006/relationships/tableStyles" Target="tableStyles.xml"/><Relationship Id="rId34" Type="http://schemas.openxmlformats.org/officeDocument/2006/relationships/slide" Target="slides/slide30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20" Type="http://schemas.openxmlformats.org/officeDocument/2006/relationships/slide" Target="slides/slide116.xml"/><Relationship Id="rId141" Type="http://schemas.openxmlformats.org/officeDocument/2006/relationships/slide" Target="slides/slide137.xml"/><Relationship Id="rId7" Type="http://schemas.openxmlformats.org/officeDocument/2006/relationships/slide" Target="slides/slide3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8" Type="http://schemas.openxmlformats.org/officeDocument/2006/relationships/slide" Target="slides/slide214.xml"/><Relationship Id="rId239" Type="http://schemas.openxmlformats.org/officeDocument/2006/relationships/slide" Target="slides/slide235.xml"/><Relationship Id="rId250" Type="http://schemas.openxmlformats.org/officeDocument/2006/relationships/slide" Target="slides/slide246.xml"/><Relationship Id="rId24" Type="http://schemas.openxmlformats.org/officeDocument/2006/relationships/slide" Target="slides/slide20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31" Type="http://schemas.openxmlformats.org/officeDocument/2006/relationships/slide" Target="slides/slide127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208" Type="http://schemas.openxmlformats.org/officeDocument/2006/relationships/slide" Target="slides/slide204.xml"/><Relationship Id="rId229" Type="http://schemas.openxmlformats.org/officeDocument/2006/relationships/slide" Target="slides/slide225.xml"/><Relationship Id="rId240" Type="http://schemas.openxmlformats.org/officeDocument/2006/relationships/slide" Target="slides/slide236.xml"/><Relationship Id="rId14" Type="http://schemas.openxmlformats.org/officeDocument/2006/relationships/slide" Target="slides/slide10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8" Type="http://schemas.openxmlformats.org/officeDocument/2006/relationships/slide" Target="slides/slide4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219" Type="http://schemas.openxmlformats.org/officeDocument/2006/relationships/slide" Target="slides/slide215.xml"/><Relationship Id="rId230" Type="http://schemas.openxmlformats.org/officeDocument/2006/relationships/slide" Target="slides/slide226.xml"/><Relationship Id="rId251" Type="http://schemas.openxmlformats.org/officeDocument/2006/relationships/slide" Target="slides/slide247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220" Type="http://schemas.openxmlformats.org/officeDocument/2006/relationships/slide" Target="slides/slide216.xml"/><Relationship Id="rId241" Type="http://schemas.openxmlformats.org/officeDocument/2006/relationships/slide" Target="slides/slide237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78" Type="http://schemas.openxmlformats.org/officeDocument/2006/relationships/slide" Target="slides/slide74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64" Type="http://schemas.openxmlformats.org/officeDocument/2006/relationships/slide" Target="slides/slide160.xml"/><Relationship Id="rId185" Type="http://schemas.openxmlformats.org/officeDocument/2006/relationships/slide" Target="slides/slide181.xml"/><Relationship Id="rId9" Type="http://schemas.openxmlformats.org/officeDocument/2006/relationships/slide" Target="slides/slide5.xml"/><Relationship Id="rId210" Type="http://schemas.openxmlformats.org/officeDocument/2006/relationships/slide" Target="slides/slide206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slide" Target="slides/slide249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Relationship Id="rId1" Type="http://schemas.openxmlformats.org/officeDocument/2006/relationships/customXml" Target="../customXml/item1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54" Type="http://schemas.openxmlformats.org/officeDocument/2006/relationships/slide" Target="slides/slide250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202" Type="http://schemas.openxmlformats.org/officeDocument/2006/relationships/slide" Target="slides/slide198.xml"/><Relationship Id="rId223" Type="http://schemas.openxmlformats.org/officeDocument/2006/relationships/slide" Target="slides/slide219.xml"/><Relationship Id="rId244" Type="http://schemas.openxmlformats.org/officeDocument/2006/relationships/slide" Target="slides/slide240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50" Type="http://schemas.openxmlformats.org/officeDocument/2006/relationships/slide" Target="slides/slide46.xml"/><Relationship Id="rId104" Type="http://schemas.openxmlformats.org/officeDocument/2006/relationships/slide" Target="slides/slide100.xml"/><Relationship Id="rId125" Type="http://schemas.openxmlformats.org/officeDocument/2006/relationships/slide" Target="slides/slide121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13" Type="http://schemas.openxmlformats.org/officeDocument/2006/relationships/slide" Target="slides/slide209.xml"/><Relationship Id="rId234" Type="http://schemas.openxmlformats.org/officeDocument/2006/relationships/slide" Target="slides/slide230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55" Type="http://schemas.openxmlformats.org/officeDocument/2006/relationships/notesMaster" Target="notesMasters/notesMaster1.xml"/><Relationship Id="rId40" Type="http://schemas.openxmlformats.org/officeDocument/2006/relationships/slide" Target="slides/slide36.xml"/><Relationship Id="rId115" Type="http://schemas.openxmlformats.org/officeDocument/2006/relationships/slide" Target="slides/slide111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5" Type="http://schemas.openxmlformats.org/officeDocument/2006/relationships/slide" Target="slides/slide241.xml"/><Relationship Id="rId30" Type="http://schemas.openxmlformats.org/officeDocument/2006/relationships/slide" Target="slides/slide2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189" Type="http://schemas.openxmlformats.org/officeDocument/2006/relationships/slide" Target="slides/slide185.xml"/><Relationship Id="rId3" Type="http://schemas.openxmlformats.org/officeDocument/2006/relationships/customXml" Target="../customXml/item3.xml"/><Relationship Id="rId214" Type="http://schemas.openxmlformats.org/officeDocument/2006/relationships/slide" Target="slides/slide210.xml"/><Relationship Id="rId235" Type="http://schemas.openxmlformats.org/officeDocument/2006/relationships/slide" Target="slides/slide231.xml"/><Relationship Id="rId256" Type="http://schemas.openxmlformats.org/officeDocument/2006/relationships/handoutMaster" Target="handoutMasters/handoutMaster1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179" Type="http://schemas.openxmlformats.org/officeDocument/2006/relationships/slide" Target="slides/slide17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5" Type="http://schemas.openxmlformats.org/officeDocument/2006/relationships/slide" Target="slides/slide221.xml"/><Relationship Id="rId246" Type="http://schemas.openxmlformats.org/officeDocument/2006/relationships/slide" Target="slides/slide242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94" Type="http://schemas.openxmlformats.org/officeDocument/2006/relationships/slide" Target="slides/slide90.xml"/><Relationship Id="rId148" Type="http://schemas.openxmlformats.org/officeDocument/2006/relationships/slide" Target="slides/slide144.xml"/><Relationship Id="rId169" Type="http://schemas.openxmlformats.org/officeDocument/2006/relationships/slide" Target="slides/slide165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7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30594C5-4210-4C0B-94C8-05EA2A2738E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07B545-CB7B-485B-8848-24C5090D7CC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23E10C-4735-4A0D-A76B-FFFBF4B6ED03}" type="datetimeFigureOut">
              <a:rPr lang="en-US" smtClean="0"/>
              <a:t>8/14/2024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D9E7E0C-EC12-408D-80EA-659FD94A65A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F952D70-4DD5-4630-8772-5085BDBF1D2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D13D6A-DFDD-4B27-9F53-83C0CD9331E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69633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735CDE-2E0B-4188-96E9-ADF9ACB826A9}" type="datetimeFigureOut">
              <a:rPr lang="en-US" noProof="0" smtClean="0"/>
              <a:t>8/14/2024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1D7B6F-E65C-42E7-86A5-0A01C6C95227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95432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Welcome to the unit on ‘Differentiation’’.</a:t>
            </a:r>
            <a:r>
              <a:rPr lang="en-GB" baseline="0" dirty="0"/>
              <a:t>  In this unit we will be looking at GRADIENTS OF CURVES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140900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1641081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1039990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4911419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6523939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3443019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9206407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4125554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98638902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41938007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60231317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109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793884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86251932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288899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3146765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5384738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25843976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23036661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87200687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6533500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74812272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489250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119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110908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10328069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9452562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7656630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1205778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8532580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8952992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48225120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1023611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86254897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83720952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129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744650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35345289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2254527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2819846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0372048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8006668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9936316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46138870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77467128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8457082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6226287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139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8931195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6463127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79150013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67749008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91112896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0807016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73000841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51373314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02317508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64698782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6411139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149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026559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06144093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00875779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5245392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37568834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26232166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76406388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79541329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37925095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32741881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31851452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159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865216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01795559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12146992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58133028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54990718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90642625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671318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05606800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7977131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33006755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44893624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169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6990473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1608912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86806364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29969669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72201677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91837576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47085498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43952235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61991447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19212326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86023487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179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809050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2217786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10779035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99481123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72045599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17227209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04060578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14895050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71533287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89045980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28448605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189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6491324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8126849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13394680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47618831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35559032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68331701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48024974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10579205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01375928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6059546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30886085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199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953381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GB" sz="2600" kern="1200" dirty="0">
              <a:solidFill>
                <a:srgbClr val="0000FF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918320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92983053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67064996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08832364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09298450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49555022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66421952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40436127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28290209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78039726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49169720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209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248522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49420966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4451259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50173652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29020343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29517825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23565383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51037564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59339124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4436591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49031575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219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312343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44688164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35614281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16967568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40935048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43330007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03119891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34983851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08589978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98428127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09591222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229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3501496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25036783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29590882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41055648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39154285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07872258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41682384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1019908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56745876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8499855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48695234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239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7548027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77628679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6113525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86936210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2170348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80807325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8571176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6791273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27848230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65709496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GB" sz="2400" kern="1200" dirty="0">
              <a:solidFill>
                <a:srgbClr val="0000FF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62153209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GB" sz="1200" dirty="0">
                <a:solidFill>
                  <a:srgbClr val="0000FF"/>
                </a:solidFill>
              </a:rPr>
              <a:t>Now attempt the exercises in your text book related to this topic.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249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182172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2691428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758182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27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777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Consider a</a:t>
            </a:r>
            <a:r>
              <a:rPr lang="en-GB" baseline="0" dirty="0"/>
              <a:t> continuous function f(x).  </a:t>
            </a:r>
          </a:p>
          <a:p>
            <a:pPr rtl="0"/>
            <a:r>
              <a:rPr lang="en-GB" baseline="0" dirty="0"/>
              <a:t>[C] We consider some point c on the x axis.  This is sent to f(c) on the y axis.</a:t>
            </a:r>
          </a:p>
          <a:p>
            <a:pPr rtl="0"/>
            <a:r>
              <a:rPr lang="en-GB" baseline="0" dirty="0"/>
              <a:t>[C] Now consider the value </a:t>
            </a:r>
            <a:r>
              <a:rPr lang="en-GB" baseline="0" dirty="0" err="1"/>
              <a:t>c+h</a:t>
            </a:r>
            <a:r>
              <a:rPr lang="en-GB" baseline="0" dirty="0"/>
              <a:t> on the x </a:t>
            </a:r>
            <a:r>
              <a:rPr lang="en-GB" baseline="0" dirty="0" err="1"/>
              <a:t>asis</a:t>
            </a:r>
            <a:r>
              <a:rPr lang="en-GB" baseline="0" dirty="0"/>
              <a:t>.  This is sent to the value f(</a:t>
            </a:r>
            <a:r>
              <a:rPr lang="en-GB" baseline="0" dirty="0" err="1"/>
              <a:t>c+h</a:t>
            </a:r>
            <a:r>
              <a:rPr lang="en-GB" baseline="0" dirty="0"/>
              <a:t>) on the y axis.</a:t>
            </a:r>
          </a:p>
          <a:p>
            <a:pPr rtl="0"/>
            <a:r>
              <a:rPr lang="en-GB" baseline="0" dirty="0"/>
              <a:t>[C] Notice that the red dotted line denotes the gradient at the point c.  It is clearly not going to be easy to find this gradient.  </a:t>
            </a:r>
          </a:p>
          <a:p>
            <a:pPr rtl="0"/>
            <a:r>
              <a:rPr lang="en-GB" baseline="0" dirty="0"/>
              <a:t>[C]One way to find it is to consider the gradient of the line joining f(c) to f(</a:t>
            </a:r>
            <a:r>
              <a:rPr lang="en-GB" baseline="0" dirty="0" err="1"/>
              <a:t>c+h</a:t>
            </a:r>
            <a:r>
              <a:rPr lang="en-GB" baseline="0" dirty="0"/>
              <a:t>). </a:t>
            </a:r>
          </a:p>
          <a:p>
            <a:pPr rtl="0"/>
            <a:r>
              <a:rPr lang="en-GB" baseline="0" dirty="0"/>
              <a:t>[C] Change in y is f(</a:t>
            </a:r>
            <a:r>
              <a:rPr lang="en-GB" baseline="0" dirty="0" err="1"/>
              <a:t>c+h</a:t>
            </a:r>
            <a:r>
              <a:rPr lang="en-GB" baseline="0" dirty="0"/>
              <a:t>)-f(c)</a:t>
            </a:r>
          </a:p>
          <a:p>
            <a:pPr rtl="0"/>
            <a:r>
              <a:rPr lang="en-GB" baseline="0" dirty="0"/>
              <a:t>[C] Change in x is </a:t>
            </a:r>
            <a:r>
              <a:rPr lang="en-GB" baseline="0" dirty="0" err="1"/>
              <a:t>c+h</a:t>
            </a:r>
            <a:r>
              <a:rPr lang="en-GB" baseline="0" dirty="0"/>
              <a:t> minus c which is 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2B1282-A795-4403-9309-1A649F72A3D4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340505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As h gets closer and closer to 0 the gradient</a:t>
            </a:r>
            <a:r>
              <a:rPr lang="en-GB" baseline="0" dirty="0"/>
              <a:t> of the thick red line approaches the gradient of the line at c.</a:t>
            </a:r>
          </a:p>
          <a:p>
            <a:r>
              <a:rPr lang="en-GB" baseline="0" dirty="0"/>
              <a:t>[C x 5]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2B1282-A795-4403-9309-1A649F72A3D4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35270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1242120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So we can write</a:t>
            </a:r>
            <a:r>
              <a:rPr lang="en-GB" baseline="0" dirty="0"/>
              <a:t> this as the derivative of f at c is the limit as h tends to zero of f(</a:t>
            </a:r>
            <a:r>
              <a:rPr lang="en-GB" baseline="0" dirty="0" err="1"/>
              <a:t>c+h</a:t>
            </a:r>
            <a:r>
              <a:rPr lang="en-GB" baseline="0" dirty="0"/>
              <a:t>)-f(c) over h.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2B1282-A795-4403-9309-1A649F72A3D4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251321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0800276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6895931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926596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8999715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2389806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996145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2763104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62765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39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828382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6796846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5250615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6435245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1129191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2532125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2480054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83133911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85298045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7748796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5965820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49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664825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2007643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008017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042542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9316211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0685789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266590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6877864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4674067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1051987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9902360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59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726010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7307702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2439345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8405029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7365825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1127497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8063476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411821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2074826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5798053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7586129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69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167285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117036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345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4388264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7994032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5941336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2296088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0068839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4420287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9670971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0651678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79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383187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9507971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1182883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976317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4616217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9893284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9226238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2754924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8212554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6695588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651716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89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867164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7996882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1207363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56071628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8053270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8118479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2517862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4710350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926318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6938234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02046345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endParaRPr lang="en-GB" sz="1200" baseline="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We will now proceed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to </a:t>
                </a:r>
                <a:r>
                  <a:rPr lang="en-GB" sz="1200" dirty="0" smtClean="0">
                    <a:solidFill>
                      <a:srgbClr val="0000FF"/>
                    </a:solidFill>
                  </a:rPr>
                  <a:t>solve Review Exercise 1a.</a:t>
                </a:r>
              </a:p>
              <a:p>
                <a:pPr marL="0" indent="0">
                  <a:buNone/>
                </a:pPr>
                <a:r>
                  <a:rPr lang="en-GB" sz="1200" dirty="0" smtClean="0">
                    <a:solidFill>
                      <a:srgbClr val="0000FF"/>
                    </a:solidFill>
                  </a:rPr>
                  <a:t>[C] We must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either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 or 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y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We will proceed to make the co-</a:t>
                </a:r>
                <a:r>
                  <a:rPr lang="en-GB" sz="1200" baseline="0" dirty="0" err="1" smtClean="0">
                    <a:solidFill>
                      <a:srgbClr val="0000FF"/>
                    </a:solidFill>
                  </a:rPr>
                  <a:t>efficients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of x the same.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Multiply equation 2 by 2 to give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10y equals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So 2 times 5y is 10y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2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is 2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endParaRPr lang="en-GB" sz="1200" baseline="0" dirty="0" smtClean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and 2 times 24 is 48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[C] now subtract Equation 1 from equation 2 dash.</a:t>
                </a:r>
              </a:p>
              <a:p>
                <a:pPr marL="0" indent="0">
                  <a:buNone/>
                </a:pPr>
                <a:r>
                  <a:rPr lang="en-GB" sz="1200" baseline="0" dirty="0" smtClean="0">
                    <a:solidFill>
                      <a:srgbClr val="0000FF"/>
                    </a:solidFill>
                  </a:rPr>
                  <a:t>[Cx3] to give 9y equals zero times </a:t>
                </a:r>
                <a:r>
                  <a:rPr lang="en-GB" sz="1200" i="0" baseline="0" dirty="0" smtClean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𝑥</a:t>
                </a:r>
                <a:r>
                  <a:rPr lang="en-GB" sz="1200" baseline="0" dirty="0" smtClean="0">
                    <a:solidFill>
                      <a:srgbClr val="0000FF"/>
                    </a:solidFill>
                  </a:rPr>
                  <a:t> plus 45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1D7B6F-E65C-42E7-86A5-0A01C6C95227}" type="slidenum">
              <a:rPr lang="en-US" noProof="0" smtClean="0"/>
              <a:t>99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974766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aphic 23">
            <a:extLst>
              <a:ext uri="{FF2B5EF4-FFF2-40B4-BE49-F238E27FC236}">
                <a16:creationId xmlns:a16="http://schemas.microsoft.com/office/drawing/2014/main" id="{47C3B2E9-ECBE-41AD-AEEB-38E82FC382A0}"/>
              </a:ext>
            </a:extLst>
          </p:cNvPr>
          <p:cNvGrpSpPr/>
          <p:nvPr/>
        </p:nvGrpSpPr>
        <p:grpSpPr>
          <a:xfrm>
            <a:off x="-12700" y="-12700"/>
            <a:ext cx="12212320" cy="6882130"/>
            <a:chOff x="-12700" y="-12700"/>
            <a:chExt cx="12212320" cy="688213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75D72D-60C9-4FC2-B3B6-BBC407A1E87C}"/>
                </a:ext>
              </a:extLst>
            </p:cNvPr>
            <p:cNvSpPr/>
            <p:nvPr/>
          </p:nvSpPr>
          <p:spPr>
            <a:xfrm>
              <a:off x="6134100" y="2558390"/>
              <a:ext cx="6057900" cy="2717800"/>
            </a:xfrm>
            <a:custGeom>
              <a:avLst/>
              <a:gdLst>
                <a:gd name="connsiteX0" fmla="*/ 12700 w 6057900"/>
                <a:gd name="connsiteY0" fmla="*/ 1852320 h 2717800"/>
                <a:gd name="connsiteX1" fmla="*/ 6055360 w 6057900"/>
                <a:gd name="connsiteY1" fmla="*/ 2705760 h 2717800"/>
                <a:gd name="connsiteX2" fmla="*/ 6055360 w 6057900"/>
                <a:gd name="connsiteY2" fmla="*/ 664870 h 2717800"/>
                <a:gd name="connsiteX3" fmla="*/ 486410 w 6057900"/>
                <a:gd name="connsiteY3" fmla="*/ 33680 h 2717800"/>
                <a:gd name="connsiteX4" fmla="*/ 12700 w 6057900"/>
                <a:gd name="connsiteY4" fmla="*/ 185232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2717800">
                  <a:moveTo>
                    <a:pt x="12700" y="1852320"/>
                  </a:moveTo>
                  <a:cubicBezTo>
                    <a:pt x="12700" y="1852320"/>
                    <a:pt x="1485900" y="1508150"/>
                    <a:pt x="6055360" y="2705760"/>
                  </a:cubicBezTo>
                  <a:lnTo>
                    <a:pt x="6055360" y="664870"/>
                  </a:lnTo>
                  <a:cubicBezTo>
                    <a:pt x="2434590" y="-165710"/>
                    <a:pt x="486410" y="33680"/>
                    <a:pt x="486410" y="33680"/>
                  </a:cubicBezTo>
                  <a:lnTo>
                    <a:pt x="12700" y="185232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5000"/>
                  </a:schemeClr>
                </a:gs>
                <a:gs pos="100000">
                  <a:schemeClr val="accent1">
                    <a:alpha val="40000"/>
                  </a:schemeClr>
                </a:gs>
              </a:gsLst>
              <a:lin ang="108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DD47AF-7D6B-4DDA-844C-9F41D60507B7}"/>
                </a:ext>
              </a:extLst>
            </p:cNvPr>
            <p:cNvSpPr/>
            <p:nvPr/>
          </p:nvSpPr>
          <p:spPr>
            <a:xfrm>
              <a:off x="5767070" y="5688330"/>
              <a:ext cx="1130300" cy="1181100"/>
            </a:xfrm>
            <a:custGeom>
              <a:avLst/>
              <a:gdLst>
                <a:gd name="connsiteX0" fmla="*/ 1127760 w 1130300"/>
                <a:gd name="connsiteY0" fmla="*/ 12700 h 1181100"/>
                <a:gd name="connsiteX1" fmla="*/ 1127760 w 1130300"/>
                <a:gd name="connsiteY1" fmla="*/ 12700 h 1181100"/>
                <a:gd name="connsiteX2" fmla="*/ 547370 w 1130300"/>
                <a:gd name="connsiteY2" fmla="*/ 491490 h 1181100"/>
                <a:gd name="connsiteX3" fmla="*/ 12700 w 1130300"/>
                <a:gd name="connsiteY3" fmla="*/ 1169670 h 1181100"/>
                <a:gd name="connsiteX4" fmla="*/ 435610 w 1130300"/>
                <a:gd name="connsiteY4" fmla="*/ 1169670 h 1181100"/>
                <a:gd name="connsiteX5" fmla="*/ 835660 w 1130300"/>
                <a:gd name="connsiteY5" fmla="*/ 670560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300" h="1181100">
                  <a:moveTo>
                    <a:pt x="1127760" y="12700"/>
                  </a:moveTo>
                  <a:lnTo>
                    <a:pt x="1127760" y="12700"/>
                  </a:lnTo>
                  <a:lnTo>
                    <a:pt x="547370" y="491490"/>
                  </a:lnTo>
                  <a:lnTo>
                    <a:pt x="12700" y="1169670"/>
                  </a:lnTo>
                  <a:lnTo>
                    <a:pt x="435610" y="1169670"/>
                  </a:lnTo>
                  <a:lnTo>
                    <a:pt x="835660" y="670560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alpha val="20000"/>
                  </a:schemeClr>
                </a:gs>
                <a:gs pos="0">
                  <a:schemeClr val="accent3">
                    <a:alpha val="5000"/>
                  </a:schemeClr>
                </a:gs>
              </a:gsLst>
              <a:lin ang="7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B869A0C-2A0A-4F44-91DF-7D2812AC06CB}"/>
                </a:ext>
              </a:extLst>
            </p:cNvPr>
            <p:cNvSpPr/>
            <p:nvPr/>
          </p:nvSpPr>
          <p:spPr>
            <a:xfrm>
              <a:off x="-12700" y="492760"/>
              <a:ext cx="2692400" cy="762000"/>
            </a:xfrm>
            <a:custGeom>
              <a:avLst/>
              <a:gdLst>
                <a:gd name="connsiteX0" fmla="*/ 12700 w 2692400"/>
                <a:gd name="connsiteY0" fmla="*/ 429260 h 762000"/>
                <a:gd name="connsiteX1" fmla="*/ 12700 w 2692400"/>
                <a:gd name="connsiteY1" fmla="*/ 759460 h 762000"/>
                <a:gd name="connsiteX2" fmla="*/ 2044700 w 2692400"/>
                <a:gd name="connsiteY2" fmla="*/ 334010 h 762000"/>
                <a:gd name="connsiteX3" fmla="*/ 2689860 w 2692400"/>
                <a:gd name="connsiteY3" fmla="*/ 12700 h 762000"/>
                <a:gd name="connsiteX4" fmla="*/ 2689860 w 2692400"/>
                <a:gd name="connsiteY4" fmla="*/ 12700 h 762000"/>
                <a:gd name="connsiteX5" fmla="*/ 1936750 w 2692400"/>
                <a:gd name="connsiteY5" fmla="*/ 127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2400" h="762000">
                  <a:moveTo>
                    <a:pt x="12700" y="429260"/>
                  </a:moveTo>
                  <a:lnTo>
                    <a:pt x="12700" y="759460"/>
                  </a:lnTo>
                  <a:lnTo>
                    <a:pt x="2044700" y="334010"/>
                  </a:lnTo>
                  <a:lnTo>
                    <a:pt x="2689860" y="12700"/>
                  </a:lnTo>
                  <a:lnTo>
                    <a:pt x="2689860" y="12700"/>
                  </a:lnTo>
                  <a:lnTo>
                    <a:pt x="1936750" y="12700"/>
                  </a:lnTo>
                  <a:close/>
                </a:path>
              </a:pathLst>
            </a:custGeom>
            <a:gradFill>
              <a:gsLst>
                <a:gs pos="100000">
                  <a:schemeClr val="tx2">
                    <a:alpha val="2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8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63DDEEC-D329-48E8-AB64-F011639C386A}"/>
                </a:ext>
              </a:extLst>
            </p:cNvPr>
            <p:cNvSpPr/>
            <p:nvPr/>
          </p:nvSpPr>
          <p:spPr>
            <a:xfrm>
              <a:off x="7642860" y="-12700"/>
              <a:ext cx="1282700" cy="1231900"/>
            </a:xfrm>
            <a:custGeom>
              <a:avLst/>
              <a:gdLst>
                <a:gd name="connsiteX0" fmla="*/ 12700 w 1282700"/>
                <a:gd name="connsiteY0" fmla="*/ 1226820 h 1231900"/>
                <a:gd name="connsiteX1" fmla="*/ 613410 w 1282700"/>
                <a:gd name="connsiteY1" fmla="*/ 773430 h 1231900"/>
                <a:gd name="connsiteX2" fmla="*/ 1270000 w 1282700"/>
                <a:gd name="connsiteY2" fmla="*/ 12700 h 1231900"/>
                <a:gd name="connsiteX3" fmla="*/ 831850 w 1282700"/>
                <a:gd name="connsiteY3" fmla="*/ 12700 h 1231900"/>
                <a:gd name="connsiteX4" fmla="*/ 334010 w 1282700"/>
                <a:gd name="connsiteY4" fmla="*/ 581660 h 123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700" h="1231900">
                  <a:moveTo>
                    <a:pt x="12700" y="1226820"/>
                  </a:moveTo>
                  <a:lnTo>
                    <a:pt x="613410" y="773430"/>
                  </a:lnTo>
                  <a:lnTo>
                    <a:pt x="1270000" y="12700"/>
                  </a:lnTo>
                  <a:lnTo>
                    <a:pt x="831850" y="12700"/>
                  </a:lnTo>
                  <a:lnTo>
                    <a:pt x="334010" y="581660"/>
                  </a:lnTo>
                  <a:close/>
                </a:path>
              </a:pathLst>
            </a:custGeom>
            <a:gradFill>
              <a:gsLst>
                <a:gs pos="100000">
                  <a:schemeClr val="bg2">
                    <a:alpha val="20000"/>
                  </a:schemeClr>
                </a:gs>
                <a:gs pos="0">
                  <a:schemeClr val="bg2">
                    <a:alpha val="5000"/>
                  </a:schemeClr>
                </a:gs>
              </a:gsLst>
              <a:lin ang="312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B80AAE-AECF-4ED8-AF96-F4934E33F6FD}"/>
                </a:ext>
              </a:extLst>
            </p:cNvPr>
            <p:cNvSpPr/>
            <p:nvPr/>
          </p:nvSpPr>
          <p:spPr>
            <a:xfrm>
              <a:off x="8820150" y="-12700"/>
              <a:ext cx="2349500" cy="1943100"/>
            </a:xfrm>
            <a:custGeom>
              <a:avLst/>
              <a:gdLst>
                <a:gd name="connsiteX0" fmla="*/ 12700 w 2349500"/>
                <a:gd name="connsiteY0" fmla="*/ 1560830 h 1943100"/>
                <a:gd name="connsiteX1" fmla="*/ 1536700 w 2349500"/>
                <a:gd name="connsiteY1" fmla="*/ 1941830 h 1943100"/>
                <a:gd name="connsiteX2" fmla="*/ 2346960 w 2349500"/>
                <a:gd name="connsiteY2" fmla="*/ 68580 h 1943100"/>
                <a:gd name="connsiteX3" fmla="*/ 1965960 w 2349500"/>
                <a:gd name="connsiteY3" fmla="*/ 12700 h 1943100"/>
                <a:gd name="connsiteX4" fmla="*/ 939800 w 2349500"/>
                <a:gd name="connsiteY4" fmla="*/ 12700 h 1943100"/>
                <a:gd name="connsiteX5" fmla="*/ 12700 w 2349500"/>
                <a:gd name="connsiteY5" fmla="*/ 156083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500" h="1943100">
                  <a:moveTo>
                    <a:pt x="12700" y="1560830"/>
                  </a:moveTo>
                  <a:cubicBezTo>
                    <a:pt x="12700" y="1560830"/>
                    <a:pt x="1094740" y="1871980"/>
                    <a:pt x="1536700" y="1941830"/>
                  </a:cubicBezTo>
                  <a:cubicBezTo>
                    <a:pt x="2020570" y="1625600"/>
                    <a:pt x="2346960" y="68580"/>
                    <a:pt x="2346960" y="68580"/>
                  </a:cubicBezTo>
                  <a:cubicBezTo>
                    <a:pt x="2346960" y="68580"/>
                    <a:pt x="2222500" y="40640"/>
                    <a:pt x="1965960" y="12700"/>
                  </a:cubicBezTo>
                  <a:lnTo>
                    <a:pt x="939800" y="12700"/>
                  </a:lnTo>
                  <a:cubicBezTo>
                    <a:pt x="664210" y="1154430"/>
                    <a:pt x="12700" y="1560830"/>
                    <a:pt x="12700" y="156083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alpha val="40000"/>
                  </a:schemeClr>
                </a:gs>
                <a:gs pos="100000">
                  <a:schemeClr val="accent3">
                    <a:alpha val="5000"/>
                  </a:schemeClr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C335455-9900-4BAE-AB3E-1CA284A4BA15}"/>
                </a:ext>
              </a:extLst>
            </p:cNvPr>
            <p:cNvSpPr/>
            <p:nvPr/>
          </p:nvSpPr>
          <p:spPr>
            <a:xfrm>
              <a:off x="7265670" y="5240886"/>
              <a:ext cx="4927600" cy="1193800"/>
            </a:xfrm>
            <a:custGeom>
              <a:avLst/>
              <a:gdLst>
                <a:gd name="connsiteX0" fmla="*/ 204470 w 4927600"/>
                <a:gd name="connsiteY0" fmla="*/ 13105 h 1193800"/>
                <a:gd name="connsiteX1" fmla="*/ 12700 w 4927600"/>
                <a:gd name="connsiteY1" fmla="*/ 786535 h 1193800"/>
                <a:gd name="connsiteX2" fmla="*/ 4923790 w 4927600"/>
                <a:gd name="connsiteY2" fmla="*/ 1181505 h 1193800"/>
                <a:gd name="connsiteX3" fmla="*/ 4923790 w 4927600"/>
                <a:gd name="connsiteY3" fmla="*/ 366164 h 1193800"/>
                <a:gd name="connsiteX4" fmla="*/ 204470 w 4927600"/>
                <a:gd name="connsiteY4" fmla="*/ 13105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7600" h="1193800">
                  <a:moveTo>
                    <a:pt x="204470" y="13105"/>
                  </a:moveTo>
                  <a:lnTo>
                    <a:pt x="12700" y="786535"/>
                  </a:lnTo>
                  <a:cubicBezTo>
                    <a:pt x="12700" y="786535"/>
                    <a:pt x="2622550" y="715414"/>
                    <a:pt x="4923790" y="1181505"/>
                  </a:cubicBezTo>
                  <a:lnTo>
                    <a:pt x="4923790" y="366164"/>
                  </a:lnTo>
                  <a:cubicBezTo>
                    <a:pt x="2410461" y="-13565"/>
                    <a:pt x="204470" y="13105"/>
                    <a:pt x="204470" y="13105"/>
                  </a:cubicBezTo>
                  <a:close/>
                </a:path>
              </a:pathLst>
            </a:custGeom>
            <a:gradFill>
              <a:gsLst>
                <a:gs pos="100000">
                  <a:schemeClr val="tx2">
                    <a:alpha val="4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97994A-3EFC-4653-B5D9-345ADEF9A1E8}"/>
                </a:ext>
              </a:extLst>
            </p:cNvPr>
            <p:cNvSpPr/>
            <p:nvPr/>
          </p:nvSpPr>
          <p:spPr>
            <a:xfrm>
              <a:off x="0" y="4398010"/>
              <a:ext cx="6605059" cy="2459990"/>
            </a:xfrm>
            <a:custGeom>
              <a:avLst/>
              <a:gdLst>
                <a:gd name="connsiteX0" fmla="*/ 6399530 w 6616700"/>
                <a:gd name="connsiteY0" fmla="*/ 12700 h 2476500"/>
                <a:gd name="connsiteX1" fmla="*/ 12700 w 6616700"/>
                <a:gd name="connsiteY1" fmla="*/ 1666240 h 2476500"/>
                <a:gd name="connsiteX2" fmla="*/ 12700 w 6616700"/>
                <a:gd name="connsiteY2" fmla="*/ 2472690 h 2476500"/>
                <a:gd name="connsiteX3" fmla="*/ 1996440 w 6616700"/>
                <a:gd name="connsiteY3" fmla="*/ 2472690 h 2476500"/>
                <a:gd name="connsiteX4" fmla="*/ 6606540 w 6616700"/>
                <a:gd name="connsiteY4" fmla="*/ 1192530 h 2476500"/>
                <a:gd name="connsiteX5" fmla="*/ 6399530 w 6616700"/>
                <a:gd name="connsiteY5" fmla="*/ 12700 h 247650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57391 h 2459990"/>
                <a:gd name="connsiteX5" fmla="*/ 6386830 w 6605059"/>
                <a:gd name="connsiteY5" fmla="*/ 0 h 245999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48976 h 2459990"/>
                <a:gd name="connsiteX5" fmla="*/ 6386830 w 6605059"/>
                <a:gd name="connsiteY5" fmla="*/ 0 h 24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5059" h="2459990">
                  <a:moveTo>
                    <a:pt x="6386830" y="0"/>
                  </a:moveTo>
                  <a:cubicBezTo>
                    <a:pt x="2965450" y="420370"/>
                    <a:pt x="524510" y="1424940"/>
                    <a:pt x="0" y="1653540"/>
                  </a:cubicBezTo>
                  <a:lnTo>
                    <a:pt x="0" y="2459990"/>
                  </a:lnTo>
                  <a:lnTo>
                    <a:pt x="1983740" y="2459990"/>
                  </a:lnTo>
                  <a:cubicBezTo>
                    <a:pt x="3195320" y="2000250"/>
                    <a:pt x="4846109" y="1442346"/>
                    <a:pt x="6605059" y="1148976"/>
                  </a:cubicBezTo>
                  <a:cubicBezTo>
                    <a:pt x="6526319" y="682886"/>
                    <a:pt x="6478270" y="457200"/>
                    <a:pt x="6386830" y="0"/>
                  </a:cubicBezTo>
                  <a:close/>
                </a:path>
              </a:pathLst>
            </a:custGeom>
            <a:gradFill>
              <a:gsLst>
                <a:gs pos="100000">
                  <a:schemeClr val="bg2">
                    <a:alpha val="40000"/>
                  </a:schemeClr>
                </a:gs>
                <a:gs pos="0">
                  <a:schemeClr val="accent5">
                    <a:alpha val="5000"/>
                  </a:schemeClr>
                </a:gs>
              </a:gsLst>
              <a:lin ang="5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2CC930F-B5EF-486A-A896-75D6B8DDAD09}"/>
                </a:ext>
              </a:extLst>
            </p:cNvPr>
            <p:cNvSpPr/>
            <p:nvPr/>
          </p:nvSpPr>
          <p:spPr>
            <a:xfrm>
              <a:off x="-12700" y="741680"/>
              <a:ext cx="6629400" cy="5981700"/>
            </a:xfrm>
            <a:custGeom>
              <a:avLst/>
              <a:gdLst>
                <a:gd name="connsiteX0" fmla="*/ 5783580 w 6629400"/>
                <a:gd name="connsiteY0" fmla="*/ 12700 h 5981700"/>
                <a:gd name="connsiteX1" fmla="*/ 12700 w 6629400"/>
                <a:gd name="connsiteY1" fmla="*/ 1029970 h 5981700"/>
                <a:gd name="connsiteX2" fmla="*/ 12700 w 6629400"/>
                <a:gd name="connsiteY2" fmla="*/ 5971540 h 5981700"/>
                <a:gd name="connsiteX3" fmla="*/ 6620510 w 6629400"/>
                <a:gd name="connsiteY3" fmla="*/ 480695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400" h="5981700">
                  <a:moveTo>
                    <a:pt x="5783580" y="12700"/>
                  </a:moveTo>
                  <a:lnTo>
                    <a:pt x="12700" y="1029970"/>
                  </a:lnTo>
                  <a:lnTo>
                    <a:pt x="12700" y="5971540"/>
                  </a:lnTo>
                  <a:lnTo>
                    <a:pt x="6620510" y="48069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/>
                </a:gs>
                <a:gs pos="100000">
                  <a:schemeClr val="accent5"/>
                </a:gs>
              </a:gsLst>
              <a:lin ang="2700000" scaled="0"/>
              <a:tileRect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B94BC-A2EC-4D50-B423-764E53B13BE7}"/>
                </a:ext>
              </a:extLst>
            </p:cNvPr>
            <p:cNvSpPr/>
            <p:nvPr/>
          </p:nvSpPr>
          <p:spPr>
            <a:xfrm>
              <a:off x="7533640" y="-12700"/>
              <a:ext cx="1676400" cy="1549400"/>
            </a:xfrm>
            <a:custGeom>
              <a:avLst/>
              <a:gdLst>
                <a:gd name="connsiteX0" fmla="*/ 1123950 w 1676400"/>
                <a:gd name="connsiteY0" fmla="*/ 12700 h 1549400"/>
                <a:gd name="connsiteX1" fmla="*/ 12700 w 1676400"/>
                <a:gd name="connsiteY1" fmla="*/ 1268730 h 1549400"/>
                <a:gd name="connsiteX2" fmla="*/ 320040 w 1676400"/>
                <a:gd name="connsiteY2" fmla="*/ 1541780 h 1549400"/>
                <a:gd name="connsiteX3" fmla="*/ 1672590 w 1676400"/>
                <a:gd name="connsiteY3" fmla="*/ 12700 h 154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1549400">
                  <a:moveTo>
                    <a:pt x="1123950" y="12700"/>
                  </a:moveTo>
                  <a:lnTo>
                    <a:pt x="12700" y="1268730"/>
                  </a:lnTo>
                  <a:lnTo>
                    <a:pt x="320040" y="1541780"/>
                  </a:lnTo>
                  <a:lnTo>
                    <a:pt x="1672590" y="12700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8684" t="-98206" r="-65455" b="7644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D578B85-2A30-4840-8B68-DDDE2A2DF6B6}"/>
                </a:ext>
              </a:extLst>
            </p:cNvPr>
            <p:cNvSpPr/>
            <p:nvPr/>
          </p:nvSpPr>
          <p:spPr>
            <a:xfrm>
              <a:off x="-12700" y="431800"/>
              <a:ext cx="2921000" cy="1041400"/>
            </a:xfrm>
            <a:custGeom>
              <a:avLst/>
              <a:gdLst>
                <a:gd name="connsiteX0" fmla="*/ 12700 w 2921000"/>
                <a:gd name="connsiteY0" fmla="*/ 1031240 h 1041400"/>
                <a:gd name="connsiteX1" fmla="*/ 2912110 w 2921000"/>
                <a:gd name="connsiteY1" fmla="*/ 415290 h 1041400"/>
                <a:gd name="connsiteX2" fmla="*/ 2827020 w 2921000"/>
                <a:gd name="connsiteY2" fmla="*/ 12700 h 1041400"/>
                <a:gd name="connsiteX3" fmla="*/ 12700 w 2921000"/>
                <a:gd name="connsiteY3" fmla="*/ 61087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1000" h="1041400">
                  <a:moveTo>
                    <a:pt x="12700" y="1031240"/>
                  </a:moveTo>
                  <a:lnTo>
                    <a:pt x="2912110" y="415290"/>
                  </a:lnTo>
                  <a:lnTo>
                    <a:pt x="2827020" y="12700"/>
                  </a:lnTo>
                  <a:lnTo>
                    <a:pt x="12700" y="610870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-32063" t="15838" r="1073" b="-15838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E87D68E-7B06-4D4A-BAE3-650770DBFBE6}"/>
                </a:ext>
              </a:extLst>
            </p:cNvPr>
            <p:cNvSpPr/>
            <p:nvPr/>
          </p:nvSpPr>
          <p:spPr>
            <a:xfrm>
              <a:off x="5916930" y="5568950"/>
              <a:ext cx="1358900" cy="1295400"/>
            </a:xfrm>
            <a:custGeom>
              <a:avLst/>
              <a:gdLst>
                <a:gd name="connsiteX0" fmla="*/ 12700 w 1358900"/>
                <a:gd name="connsiteY0" fmla="*/ 1289050 h 1295400"/>
                <a:gd name="connsiteX1" fmla="*/ 538480 w 1358900"/>
                <a:gd name="connsiteY1" fmla="*/ 1289050 h 1295400"/>
                <a:gd name="connsiteX2" fmla="*/ 1350010 w 1358900"/>
                <a:gd name="connsiteY2" fmla="*/ 269240 h 1295400"/>
                <a:gd name="connsiteX3" fmla="*/ 1028700 w 1358900"/>
                <a:gd name="connsiteY3" fmla="*/ 1270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1295400">
                  <a:moveTo>
                    <a:pt x="12700" y="1289050"/>
                  </a:moveTo>
                  <a:lnTo>
                    <a:pt x="538480" y="1289050"/>
                  </a:lnTo>
                  <a:lnTo>
                    <a:pt x="1350010" y="269240"/>
                  </a:lnTo>
                  <a:lnTo>
                    <a:pt x="1028700" y="12700"/>
                  </a:lnTo>
                  <a:close/>
                </a:path>
              </a:pathLst>
            </a:custGeom>
            <a:blipFill>
              <a:blip r:embed="rId4"/>
              <a:srcRect/>
              <a:stretch>
                <a:fillRect l="-121206" t="11183" r="13010" b="-182361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744E0D-4320-4203-ABA0-DC9D0B329E16}"/>
                </a:ext>
              </a:extLst>
            </p:cNvPr>
            <p:cNvSpPr/>
            <p:nvPr/>
          </p:nvSpPr>
          <p:spPr>
            <a:xfrm>
              <a:off x="7754620" y="4657090"/>
              <a:ext cx="4445000" cy="1765300"/>
            </a:xfrm>
            <a:custGeom>
              <a:avLst/>
              <a:gdLst>
                <a:gd name="connsiteX0" fmla="*/ 187961 w 4445000"/>
                <a:gd name="connsiteY0" fmla="*/ 12700 h 1765300"/>
                <a:gd name="connsiteX1" fmla="*/ 12700 w 4445000"/>
                <a:gd name="connsiteY1" fmla="*/ 859790 h 1765300"/>
                <a:gd name="connsiteX2" fmla="*/ 4434840 w 4445000"/>
                <a:gd name="connsiteY2" fmla="*/ 1753870 h 1765300"/>
                <a:gd name="connsiteX3" fmla="*/ 4434840 w 4445000"/>
                <a:gd name="connsiteY3" fmla="*/ 871220 h 17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000" h="1765300">
                  <a:moveTo>
                    <a:pt x="187961" y="12700"/>
                  </a:moveTo>
                  <a:lnTo>
                    <a:pt x="12700" y="859790"/>
                  </a:lnTo>
                  <a:lnTo>
                    <a:pt x="4434840" y="1753870"/>
                  </a:lnTo>
                  <a:lnTo>
                    <a:pt x="4434840" y="871220"/>
                  </a:lnTo>
                  <a:close/>
                </a:path>
              </a:pathLst>
            </a:custGeom>
            <a:gradFill>
              <a:gsLst>
                <a:gs pos="100000">
                  <a:schemeClr val="tx1"/>
                </a:gs>
                <a:gs pos="0">
                  <a:schemeClr val="tx2"/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CFBA9-D870-41CC-A059-97970304A115}"/>
                </a:ext>
              </a:extLst>
            </p:cNvPr>
            <p:cNvSpPr/>
            <p:nvPr/>
          </p:nvSpPr>
          <p:spPr>
            <a:xfrm>
              <a:off x="6718300" y="1951990"/>
              <a:ext cx="5473700" cy="3289300"/>
            </a:xfrm>
            <a:custGeom>
              <a:avLst/>
              <a:gdLst>
                <a:gd name="connsiteX0" fmla="*/ 5471160 w 5473700"/>
                <a:gd name="connsiteY0" fmla="*/ 1239520 h 3289300"/>
                <a:gd name="connsiteX1" fmla="*/ 513080 w 5473700"/>
                <a:gd name="connsiteY1" fmla="*/ 12700 h 3289300"/>
                <a:gd name="connsiteX2" fmla="*/ 12700 w 5473700"/>
                <a:gd name="connsiteY2" fmla="*/ 1934210 h 3289300"/>
                <a:gd name="connsiteX3" fmla="*/ 5471160 w 5473700"/>
                <a:gd name="connsiteY3" fmla="*/ 3285490 h 328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3700" h="3289300">
                  <a:moveTo>
                    <a:pt x="5471160" y="1239520"/>
                  </a:moveTo>
                  <a:lnTo>
                    <a:pt x="513080" y="12700"/>
                  </a:lnTo>
                  <a:lnTo>
                    <a:pt x="12700" y="1934210"/>
                  </a:lnTo>
                  <a:lnTo>
                    <a:pt x="5471160" y="328549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0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242F88-3014-41DD-BA5C-BEE53C5FBC5C}"/>
                </a:ext>
              </a:extLst>
            </p:cNvPr>
            <p:cNvSpPr/>
            <p:nvPr/>
          </p:nvSpPr>
          <p:spPr>
            <a:xfrm>
              <a:off x="-12700" y="1065530"/>
              <a:ext cx="6286500" cy="5397500"/>
            </a:xfrm>
            <a:custGeom>
              <a:avLst/>
              <a:gdLst>
                <a:gd name="connsiteX0" fmla="*/ 12700 w 6286500"/>
                <a:gd name="connsiteY0" fmla="*/ 1008380 h 5397500"/>
                <a:gd name="connsiteX1" fmla="*/ 12700 w 6286500"/>
                <a:gd name="connsiteY1" fmla="*/ 1046480 h 5397500"/>
                <a:gd name="connsiteX2" fmla="*/ 5509260 w 6286500"/>
                <a:gd name="connsiteY2" fmla="*/ 57150 h 5397500"/>
                <a:gd name="connsiteX3" fmla="*/ 6238240 w 6286500"/>
                <a:gd name="connsiteY3" fmla="*/ 4236720 h 5397500"/>
                <a:gd name="connsiteX4" fmla="*/ 12700 w 6286500"/>
                <a:gd name="connsiteY4" fmla="*/ 5356860 h 5397500"/>
                <a:gd name="connsiteX5" fmla="*/ 12700 w 6286500"/>
                <a:gd name="connsiteY5" fmla="*/ 5394960 h 5397500"/>
                <a:gd name="connsiteX6" fmla="*/ 6263640 w 6286500"/>
                <a:gd name="connsiteY6" fmla="*/ 4271010 h 5397500"/>
                <a:gd name="connsiteX7" fmla="*/ 6282690 w 6286500"/>
                <a:gd name="connsiteY7" fmla="*/ 4267200 h 5397500"/>
                <a:gd name="connsiteX8" fmla="*/ 5541010 w 6286500"/>
                <a:gd name="connsiteY8" fmla="*/ 12700 h 539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0" h="5397500">
                  <a:moveTo>
                    <a:pt x="12700" y="1008380"/>
                  </a:moveTo>
                  <a:lnTo>
                    <a:pt x="12700" y="1046480"/>
                  </a:lnTo>
                  <a:lnTo>
                    <a:pt x="5509260" y="57150"/>
                  </a:lnTo>
                  <a:lnTo>
                    <a:pt x="6238240" y="4236720"/>
                  </a:lnTo>
                  <a:lnTo>
                    <a:pt x="12700" y="5356860"/>
                  </a:lnTo>
                  <a:lnTo>
                    <a:pt x="12700" y="5394960"/>
                  </a:lnTo>
                  <a:lnTo>
                    <a:pt x="6263640" y="4271010"/>
                  </a:lnTo>
                  <a:lnTo>
                    <a:pt x="6282690" y="4267200"/>
                  </a:lnTo>
                  <a:lnTo>
                    <a:pt x="5541010" y="12700"/>
                  </a:ln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53D3E1-4DA1-48D6-AC1F-7C97914E3B63}"/>
                </a:ext>
              </a:extLst>
            </p:cNvPr>
            <p:cNvSpPr/>
            <p:nvPr/>
          </p:nvSpPr>
          <p:spPr>
            <a:xfrm>
              <a:off x="9467850" y="-12700"/>
              <a:ext cx="1727200" cy="1714500"/>
            </a:xfrm>
            <a:custGeom>
              <a:avLst/>
              <a:gdLst>
                <a:gd name="connsiteX0" fmla="*/ 1355090 w 1727200"/>
                <a:gd name="connsiteY0" fmla="*/ 1706880 h 1714500"/>
                <a:gd name="connsiteX1" fmla="*/ 1719580 w 1727200"/>
                <a:gd name="connsiteY1" fmla="*/ 12700 h 1714500"/>
                <a:gd name="connsiteX2" fmla="*/ 314960 w 1727200"/>
                <a:gd name="connsiteY2" fmla="*/ 12700 h 1714500"/>
                <a:gd name="connsiteX3" fmla="*/ 12700 w 1727200"/>
                <a:gd name="connsiteY3" fmla="*/ 141351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714500">
                  <a:moveTo>
                    <a:pt x="1355090" y="1706880"/>
                  </a:moveTo>
                  <a:lnTo>
                    <a:pt x="1719580" y="12700"/>
                  </a:lnTo>
                  <a:lnTo>
                    <a:pt x="314960" y="12700"/>
                  </a:lnTo>
                  <a:lnTo>
                    <a:pt x="12700" y="1413510"/>
                  </a:lnTo>
                  <a:close/>
                </a:path>
              </a:pathLst>
            </a:custGeom>
            <a:gradFill>
              <a:gsLst>
                <a:gs pos="100000">
                  <a:schemeClr val="accent3"/>
                </a:gs>
                <a:gs pos="0">
                  <a:schemeClr val="accent6"/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14E79CE3-6B36-4090-99A1-F1D0E79B42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 rot="720000">
            <a:off x="8126323" y="5127866"/>
            <a:ext cx="3963590" cy="858767"/>
          </a:xfrm>
        </p:spPr>
        <p:txBody>
          <a:bodyPr anchor="ctr" anchorCtr="0">
            <a:normAutofit/>
          </a:bodyPr>
          <a:lstStyle>
            <a:lvl1pPr marL="0" indent="0" algn="l">
              <a:buNone/>
              <a:defRPr sz="2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</a:t>
            </a:r>
          </a:p>
        </p:txBody>
      </p:sp>
      <p:sp>
        <p:nvSpPr>
          <p:cNvPr id="42" name="Picture Placeholder 26">
            <a:extLst>
              <a:ext uri="{FF2B5EF4-FFF2-40B4-BE49-F238E27FC236}">
                <a16:creationId xmlns:a16="http://schemas.microsoft.com/office/drawing/2014/main" id="{C109A47C-99A8-42F1-AF6B-F5CB08E6BC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0" y="1115082"/>
            <a:ext cx="6230657" cy="5314602"/>
          </a:xfrm>
          <a:custGeom>
            <a:avLst/>
            <a:gdLst>
              <a:gd name="connsiteX0" fmla="*/ 0 w 5738813"/>
              <a:gd name="connsiteY0" fmla="*/ 5403850 h 5403850"/>
              <a:gd name="connsiteX1" fmla="*/ 1350963 w 5738813"/>
              <a:gd name="connsiteY1" fmla="*/ 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38813"/>
              <a:gd name="connsiteY0" fmla="*/ 5403850 h 5403850"/>
              <a:gd name="connsiteX1" fmla="*/ 11560 w 5738813"/>
              <a:gd name="connsiteY1" fmla="*/ 644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46572"/>
              <a:gd name="connsiteY0" fmla="*/ 5397410 h 5397410"/>
              <a:gd name="connsiteX1" fmla="*/ 11560 w 5746572"/>
              <a:gd name="connsiteY1" fmla="*/ 0 h 5397410"/>
              <a:gd name="connsiteX2" fmla="*/ 5746572 w 5746572"/>
              <a:gd name="connsiteY2" fmla="*/ 6439 h 5397410"/>
              <a:gd name="connsiteX3" fmla="*/ 5738813 w 5746572"/>
              <a:gd name="connsiteY3" fmla="*/ 5397410 h 5397410"/>
              <a:gd name="connsiteX4" fmla="*/ 0 w 5746572"/>
              <a:gd name="connsiteY4" fmla="*/ 5397410 h 5397410"/>
              <a:gd name="connsiteX0" fmla="*/ 0 w 6092996"/>
              <a:gd name="connsiteY0" fmla="*/ 5397410 h 5397410"/>
              <a:gd name="connsiteX1" fmla="*/ 11560 w 6092996"/>
              <a:gd name="connsiteY1" fmla="*/ 0 h 5397410"/>
              <a:gd name="connsiteX2" fmla="*/ 5746572 w 6092996"/>
              <a:gd name="connsiteY2" fmla="*/ 6439 h 5397410"/>
              <a:gd name="connsiteX3" fmla="*/ 6092982 w 6092996"/>
              <a:gd name="connsiteY3" fmla="*/ 4940210 h 5397410"/>
              <a:gd name="connsiteX4" fmla="*/ 0 w 6092996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408602 h 5408602"/>
              <a:gd name="connsiteX1" fmla="*/ 11560 w 6092982"/>
              <a:gd name="connsiteY1" fmla="*/ 0 h 5408602"/>
              <a:gd name="connsiteX2" fmla="*/ 5746572 w 6092982"/>
              <a:gd name="connsiteY2" fmla="*/ 6439 h 5408602"/>
              <a:gd name="connsiteX3" fmla="*/ 6092982 w 6092982"/>
              <a:gd name="connsiteY3" fmla="*/ 4940210 h 5408602"/>
              <a:gd name="connsiteX4" fmla="*/ 0 w 6092982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46572 w 6065273"/>
              <a:gd name="connsiteY2" fmla="*/ 6439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12034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841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693 w 6065966"/>
              <a:gd name="connsiteY0" fmla="*/ 5408602 h 5408602"/>
              <a:gd name="connsiteX1" fmla="*/ 1170 w 6065966"/>
              <a:gd name="connsiteY1" fmla="*/ 0 h 5408602"/>
              <a:gd name="connsiteX2" fmla="*/ 5725098 w 6065966"/>
              <a:gd name="connsiteY2" fmla="*/ 841 h 5408602"/>
              <a:gd name="connsiteX3" fmla="*/ 6065966 w 6065966"/>
              <a:gd name="connsiteY3" fmla="*/ 4979386 h 5408602"/>
              <a:gd name="connsiteX4" fmla="*/ 693 w 6065966"/>
              <a:gd name="connsiteY4" fmla="*/ 5408602 h 5408602"/>
              <a:gd name="connsiteX0" fmla="*/ 693 w 6218366"/>
              <a:gd name="connsiteY0" fmla="*/ 5408602 h 5408602"/>
              <a:gd name="connsiteX1" fmla="*/ 1170 w 6218366"/>
              <a:gd name="connsiteY1" fmla="*/ 0 h 5408602"/>
              <a:gd name="connsiteX2" fmla="*/ 5725098 w 6218366"/>
              <a:gd name="connsiteY2" fmla="*/ 841 h 5408602"/>
              <a:gd name="connsiteX3" fmla="*/ 6218366 w 6218366"/>
              <a:gd name="connsiteY3" fmla="*/ 4235528 h 5408602"/>
              <a:gd name="connsiteX4" fmla="*/ 693 w 6218366"/>
              <a:gd name="connsiteY4" fmla="*/ 5408602 h 5408602"/>
              <a:gd name="connsiteX0" fmla="*/ 693 w 6218366"/>
              <a:gd name="connsiteY0" fmla="*/ 5408602 h 5408602"/>
              <a:gd name="connsiteX1" fmla="*/ 1170 w 6218366"/>
              <a:gd name="connsiteY1" fmla="*/ 0 h 5408602"/>
              <a:gd name="connsiteX2" fmla="*/ 5496498 w 6218366"/>
              <a:gd name="connsiteY2" fmla="*/ 39317 h 5408602"/>
              <a:gd name="connsiteX3" fmla="*/ 6218366 w 6218366"/>
              <a:gd name="connsiteY3" fmla="*/ 4235528 h 5408602"/>
              <a:gd name="connsiteX4" fmla="*/ 693 w 6218366"/>
              <a:gd name="connsiteY4" fmla="*/ 5408602 h 5408602"/>
              <a:gd name="connsiteX0" fmla="*/ 693 w 6218366"/>
              <a:gd name="connsiteY0" fmla="*/ 5369285 h 5369285"/>
              <a:gd name="connsiteX1" fmla="*/ 1170 w 6218366"/>
              <a:gd name="connsiteY1" fmla="*/ 1012345 h 5369285"/>
              <a:gd name="connsiteX2" fmla="*/ 5496498 w 6218366"/>
              <a:gd name="connsiteY2" fmla="*/ 0 h 5369285"/>
              <a:gd name="connsiteX3" fmla="*/ 6218366 w 6218366"/>
              <a:gd name="connsiteY3" fmla="*/ 4196211 h 5369285"/>
              <a:gd name="connsiteX4" fmla="*/ 693 w 6218366"/>
              <a:gd name="connsiteY4" fmla="*/ 5369285 h 5369285"/>
              <a:gd name="connsiteX0" fmla="*/ 693 w 6225320"/>
              <a:gd name="connsiteY0" fmla="*/ 5369285 h 5369285"/>
              <a:gd name="connsiteX1" fmla="*/ 1170 w 6225320"/>
              <a:gd name="connsiteY1" fmla="*/ 1012345 h 5369285"/>
              <a:gd name="connsiteX2" fmla="*/ 5496498 w 6225320"/>
              <a:gd name="connsiteY2" fmla="*/ 0 h 5369285"/>
              <a:gd name="connsiteX3" fmla="*/ 6225320 w 6225320"/>
              <a:gd name="connsiteY3" fmla="*/ 4224299 h 5369285"/>
              <a:gd name="connsiteX4" fmla="*/ 693 w 6225320"/>
              <a:gd name="connsiteY4" fmla="*/ 5369285 h 5369285"/>
              <a:gd name="connsiteX0" fmla="*/ 3850 w 6225001"/>
              <a:gd name="connsiteY0" fmla="*/ 5358752 h 5358752"/>
              <a:gd name="connsiteX1" fmla="*/ 851 w 6225001"/>
              <a:gd name="connsiteY1" fmla="*/ 1012345 h 5358752"/>
              <a:gd name="connsiteX2" fmla="*/ 5496179 w 6225001"/>
              <a:gd name="connsiteY2" fmla="*/ 0 h 5358752"/>
              <a:gd name="connsiteX3" fmla="*/ 6225001 w 6225001"/>
              <a:gd name="connsiteY3" fmla="*/ 4224299 h 5358752"/>
              <a:gd name="connsiteX4" fmla="*/ 3850 w 6225001"/>
              <a:gd name="connsiteY4" fmla="*/ 5358752 h 5358752"/>
              <a:gd name="connsiteX0" fmla="*/ 3850 w 6230428"/>
              <a:gd name="connsiteY0" fmla="*/ 5358752 h 5358752"/>
              <a:gd name="connsiteX1" fmla="*/ 851 w 6230428"/>
              <a:gd name="connsiteY1" fmla="*/ 1012345 h 5358752"/>
              <a:gd name="connsiteX2" fmla="*/ 5496179 w 6230428"/>
              <a:gd name="connsiteY2" fmla="*/ 0 h 5358752"/>
              <a:gd name="connsiteX3" fmla="*/ 6230428 w 6230428"/>
              <a:gd name="connsiteY3" fmla="*/ 4229780 h 5358752"/>
              <a:gd name="connsiteX4" fmla="*/ 3850 w 6230428"/>
              <a:gd name="connsiteY4" fmla="*/ 5358752 h 5358752"/>
              <a:gd name="connsiteX0" fmla="*/ 3850 w 6230428"/>
              <a:gd name="connsiteY0" fmla="*/ 5361493 h 5361493"/>
              <a:gd name="connsiteX1" fmla="*/ 851 w 6230428"/>
              <a:gd name="connsiteY1" fmla="*/ 1015086 h 5361493"/>
              <a:gd name="connsiteX2" fmla="*/ 5501605 w 6230428"/>
              <a:gd name="connsiteY2" fmla="*/ 0 h 5361493"/>
              <a:gd name="connsiteX3" fmla="*/ 6230428 w 6230428"/>
              <a:gd name="connsiteY3" fmla="*/ 4232521 h 5361493"/>
              <a:gd name="connsiteX4" fmla="*/ 3850 w 6230428"/>
              <a:gd name="connsiteY4" fmla="*/ 5361493 h 5361493"/>
              <a:gd name="connsiteX0" fmla="*/ 3850 w 6230428"/>
              <a:gd name="connsiteY0" fmla="*/ 5361493 h 5361493"/>
              <a:gd name="connsiteX1" fmla="*/ 851 w 6230428"/>
              <a:gd name="connsiteY1" fmla="*/ 1009607 h 5361493"/>
              <a:gd name="connsiteX2" fmla="*/ 5501605 w 6230428"/>
              <a:gd name="connsiteY2" fmla="*/ 0 h 5361493"/>
              <a:gd name="connsiteX3" fmla="*/ 6230428 w 6230428"/>
              <a:gd name="connsiteY3" fmla="*/ 4232521 h 5361493"/>
              <a:gd name="connsiteX4" fmla="*/ 3850 w 6230428"/>
              <a:gd name="connsiteY4" fmla="*/ 5361493 h 5361493"/>
              <a:gd name="connsiteX0" fmla="*/ 3850 w 6230428"/>
              <a:gd name="connsiteY0" fmla="*/ 5364233 h 5364233"/>
              <a:gd name="connsiteX1" fmla="*/ 851 w 6230428"/>
              <a:gd name="connsiteY1" fmla="*/ 1009607 h 5364233"/>
              <a:gd name="connsiteX2" fmla="*/ 5501605 w 6230428"/>
              <a:gd name="connsiteY2" fmla="*/ 0 h 5364233"/>
              <a:gd name="connsiteX3" fmla="*/ 6230428 w 6230428"/>
              <a:gd name="connsiteY3" fmla="*/ 4232521 h 5364233"/>
              <a:gd name="connsiteX4" fmla="*/ 3850 w 6230428"/>
              <a:gd name="connsiteY4" fmla="*/ 5364233 h 5364233"/>
              <a:gd name="connsiteX0" fmla="*/ 1366 w 6230657"/>
              <a:gd name="connsiteY0" fmla="*/ 5366973 h 5366973"/>
              <a:gd name="connsiteX1" fmla="*/ 1080 w 6230657"/>
              <a:gd name="connsiteY1" fmla="*/ 1009607 h 5366973"/>
              <a:gd name="connsiteX2" fmla="*/ 5501834 w 6230657"/>
              <a:gd name="connsiteY2" fmla="*/ 0 h 5366973"/>
              <a:gd name="connsiteX3" fmla="*/ 6230657 w 6230657"/>
              <a:gd name="connsiteY3" fmla="*/ 4232521 h 5366973"/>
              <a:gd name="connsiteX4" fmla="*/ 1366 w 6230657"/>
              <a:gd name="connsiteY4" fmla="*/ 5366973 h 536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0657" h="5366973">
                <a:moveTo>
                  <a:pt x="1366" y="5366973"/>
                </a:moveTo>
                <a:cubicBezTo>
                  <a:pt x="5219" y="3567836"/>
                  <a:pt x="-2773" y="2808744"/>
                  <a:pt x="1080" y="1009607"/>
                </a:cubicBezTo>
                <a:lnTo>
                  <a:pt x="5501834" y="0"/>
                </a:lnTo>
                <a:lnTo>
                  <a:pt x="6230657" y="4232521"/>
                </a:lnTo>
                <a:lnTo>
                  <a:pt x="1366" y="5366973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B92DD61-4420-4806-AA96-2BCD8FCA8CA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 rot="840000">
            <a:off x="7262451" y="2726139"/>
            <a:ext cx="4851352" cy="1827069"/>
          </a:xfrm>
        </p:spPr>
        <p:txBody>
          <a:bodyPr anchor="ctr" anchorCtr="0">
            <a:normAutofit/>
          </a:bodyPr>
          <a:lstStyle>
            <a:lvl1pPr algn="l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</a:t>
            </a:r>
            <a:br>
              <a:rPr lang="en-US" noProof="0"/>
            </a:br>
            <a:r>
              <a:rPr lang="en-US" noProof="0"/>
              <a:t>Title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01A16A82-6F5C-4DAC-A624-CA3711A1B0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720000">
            <a:off x="9571721" y="580664"/>
            <a:ext cx="1391775" cy="858837"/>
          </a:xfrm>
        </p:spPr>
        <p:txBody>
          <a:bodyPr>
            <a:normAutofit/>
          </a:bodyPr>
          <a:lstStyle>
            <a:lvl1pPr marL="0" indent="0" algn="ctr">
              <a:buNone/>
              <a:defRPr sz="2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MONTH</a:t>
            </a:r>
            <a:br>
              <a:rPr lang="en-US" noProof="0"/>
            </a:br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3771749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aphic 35">
            <a:extLst>
              <a:ext uri="{FF2B5EF4-FFF2-40B4-BE49-F238E27FC236}">
                <a16:creationId xmlns:a16="http://schemas.microsoft.com/office/drawing/2014/main" id="{B00A1772-2B8D-4677-8511-3E067F67A72F}"/>
              </a:ext>
            </a:extLst>
          </p:cNvPr>
          <p:cNvGrpSpPr/>
          <p:nvPr userDrawn="1"/>
        </p:nvGrpSpPr>
        <p:grpSpPr>
          <a:xfrm>
            <a:off x="6678503" y="1430186"/>
            <a:ext cx="5526208" cy="2613848"/>
            <a:chOff x="6678503" y="665690"/>
            <a:chExt cx="5526208" cy="26138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B0F16C2-C8ED-4461-B34C-5CEB29F1C450}"/>
                </a:ext>
              </a:extLst>
            </p:cNvPr>
            <p:cNvSpPr/>
            <p:nvPr/>
          </p:nvSpPr>
          <p:spPr>
            <a:xfrm>
              <a:off x="6678503" y="1272318"/>
              <a:ext cx="5526208" cy="2007220"/>
            </a:xfrm>
            <a:custGeom>
              <a:avLst/>
              <a:gdLst>
                <a:gd name="connsiteX0" fmla="*/ 5514767 w 5526207"/>
                <a:gd name="connsiteY0" fmla="*/ 573560 h 2007220"/>
                <a:gd name="connsiteX1" fmla="*/ 355703 w 5526207"/>
                <a:gd name="connsiteY1" fmla="*/ 33643 h 2007220"/>
                <a:gd name="connsiteX2" fmla="*/ 12697 w 5526207"/>
                <a:gd name="connsiteY2" fmla="*/ 1284980 h 2007220"/>
                <a:gd name="connsiteX3" fmla="*/ 5514767 w 5526207"/>
                <a:gd name="connsiteY3" fmla="*/ 1998940 h 2007220"/>
                <a:gd name="connsiteX4" fmla="*/ 5514767 w 5526207"/>
                <a:gd name="connsiteY4" fmla="*/ 573560 h 200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6207" h="2007220">
                  <a:moveTo>
                    <a:pt x="5514767" y="573560"/>
                  </a:moveTo>
                  <a:cubicBezTo>
                    <a:pt x="2157119" y="-150564"/>
                    <a:pt x="355703" y="33643"/>
                    <a:pt x="355703" y="33643"/>
                  </a:cubicBezTo>
                  <a:lnTo>
                    <a:pt x="12697" y="1284980"/>
                  </a:lnTo>
                  <a:cubicBezTo>
                    <a:pt x="12697" y="1284980"/>
                    <a:pt x="1368206" y="967381"/>
                    <a:pt x="5514767" y="1998940"/>
                  </a:cubicBezTo>
                  <a:lnTo>
                    <a:pt x="5514767" y="573560"/>
                  </a:lnTo>
                  <a:close/>
                </a:path>
              </a:pathLst>
            </a:custGeom>
            <a:gradFill>
              <a:gsLst>
                <a:gs pos="22000">
                  <a:schemeClr val="accent2">
                    <a:alpha val="10000"/>
                  </a:schemeClr>
                </a:gs>
                <a:gs pos="100000">
                  <a:schemeClr val="accent2">
                    <a:alpha val="40000"/>
                  </a:schemeClr>
                </a:gs>
              </a:gsLst>
              <a:lin ang="102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63814A1-9202-49D2-B985-1785CC4860DE}"/>
                </a:ext>
              </a:extLst>
            </p:cNvPr>
            <p:cNvSpPr/>
            <p:nvPr/>
          </p:nvSpPr>
          <p:spPr>
            <a:xfrm>
              <a:off x="7262884" y="665690"/>
              <a:ext cx="4941827" cy="2591601"/>
            </a:xfrm>
            <a:custGeom>
              <a:avLst/>
              <a:gdLst>
                <a:gd name="connsiteX0" fmla="*/ 4930387 w 4941827"/>
                <a:gd name="connsiteY0" fmla="*/ 1138265 h 2591601"/>
                <a:gd name="connsiteX1" fmla="*/ 383651 w 4941827"/>
                <a:gd name="connsiteY1" fmla="*/ 12697 h 2591601"/>
                <a:gd name="connsiteX2" fmla="*/ 12697 w 4941827"/>
                <a:gd name="connsiteY2" fmla="*/ 1366935 h 2591601"/>
                <a:gd name="connsiteX3" fmla="*/ 4930387 w 4941827"/>
                <a:gd name="connsiteY3" fmla="*/ 2583971 h 259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827" h="2591601">
                  <a:moveTo>
                    <a:pt x="4930387" y="1138265"/>
                  </a:moveTo>
                  <a:lnTo>
                    <a:pt x="383651" y="12697"/>
                  </a:lnTo>
                  <a:lnTo>
                    <a:pt x="12697" y="1366935"/>
                  </a:lnTo>
                  <a:lnTo>
                    <a:pt x="4930387" y="258397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44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2973908-D73D-4ECB-A29B-831C44983FB3}"/>
              </a:ext>
            </a:extLst>
          </p:cNvPr>
          <p:cNvSpPr/>
          <p:nvPr/>
        </p:nvSpPr>
        <p:spPr>
          <a:xfrm>
            <a:off x="5886429" y="5240536"/>
            <a:ext cx="1486046" cy="1625760"/>
          </a:xfrm>
          <a:custGeom>
            <a:avLst/>
            <a:gdLst>
              <a:gd name="connsiteX0" fmla="*/ 1482236 w 1486046"/>
              <a:gd name="connsiteY0" fmla="*/ 12701 h 1625760"/>
              <a:gd name="connsiteX1" fmla="*/ 901789 w 1486046"/>
              <a:gd name="connsiteY1" fmla="*/ 491538 h 1625760"/>
              <a:gd name="connsiteX2" fmla="*/ 12701 w 1486046"/>
              <a:gd name="connsiteY2" fmla="*/ 1618139 h 1625760"/>
              <a:gd name="connsiteX3" fmla="*/ 431843 w 1486046"/>
              <a:gd name="connsiteY3" fmla="*/ 1618139 h 1625760"/>
              <a:gd name="connsiteX4" fmla="*/ 1188837 w 1486046"/>
              <a:gd name="connsiteY4" fmla="*/ 670626 h 1625760"/>
              <a:gd name="connsiteX5" fmla="*/ 1482236 w 1486046"/>
              <a:gd name="connsiteY5" fmla="*/ 12701 h 162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6046" h="1625760">
                <a:moveTo>
                  <a:pt x="1482236" y="12701"/>
                </a:moveTo>
                <a:lnTo>
                  <a:pt x="901789" y="491538"/>
                </a:lnTo>
                <a:lnTo>
                  <a:pt x="12701" y="1618139"/>
                </a:lnTo>
                <a:lnTo>
                  <a:pt x="431843" y="1618139"/>
                </a:lnTo>
                <a:lnTo>
                  <a:pt x="1188837" y="670626"/>
                </a:lnTo>
                <a:lnTo>
                  <a:pt x="1482236" y="12701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5000"/>
                </a:schemeClr>
              </a:gs>
              <a:gs pos="100000">
                <a:schemeClr val="accent6">
                  <a:alpha val="20000"/>
                </a:schemeClr>
              </a:gs>
            </a:gsLst>
            <a:lin ang="744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334FC528-8248-470A-AD71-53711E01005E}"/>
              </a:ext>
            </a:extLst>
          </p:cNvPr>
          <p:cNvSpPr/>
          <p:nvPr/>
        </p:nvSpPr>
        <p:spPr>
          <a:xfrm>
            <a:off x="-13301" y="298479"/>
            <a:ext cx="2679964" cy="762075"/>
          </a:xfrm>
          <a:custGeom>
            <a:avLst/>
            <a:gdLst>
              <a:gd name="connsiteX0" fmla="*/ 12701 w 2679963"/>
              <a:gd name="connsiteY0" fmla="*/ 425492 h 762075"/>
              <a:gd name="connsiteX1" fmla="*/ 12701 w 2679963"/>
              <a:gd name="connsiteY1" fmla="*/ 755724 h 762075"/>
              <a:gd name="connsiteX2" fmla="*/ 2023309 w 2679963"/>
              <a:gd name="connsiteY2" fmla="*/ 334043 h 762075"/>
              <a:gd name="connsiteX3" fmla="*/ 2667263 w 2679963"/>
              <a:gd name="connsiteY3" fmla="*/ 12701 h 762075"/>
              <a:gd name="connsiteX4" fmla="*/ 2667263 w 2679963"/>
              <a:gd name="connsiteY4" fmla="*/ 12701 h 762075"/>
              <a:gd name="connsiteX5" fmla="*/ 1915349 w 2679963"/>
              <a:gd name="connsiteY5" fmla="*/ 12701 h 7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9963" h="762075">
                <a:moveTo>
                  <a:pt x="12701" y="425492"/>
                </a:moveTo>
                <a:lnTo>
                  <a:pt x="12701" y="755724"/>
                </a:lnTo>
                <a:lnTo>
                  <a:pt x="2023309" y="334043"/>
                </a:lnTo>
                <a:lnTo>
                  <a:pt x="2667263" y="12701"/>
                </a:lnTo>
                <a:lnTo>
                  <a:pt x="2667263" y="12701"/>
                </a:lnTo>
                <a:lnTo>
                  <a:pt x="1915349" y="12701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84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C925586-1EA9-4B0D-9E80-91777899FF7C}"/>
              </a:ext>
            </a:extLst>
          </p:cNvPr>
          <p:cNvSpPr/>
          <p:nvPr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82ADE93-C591-447F-A2DD-56E8D22B23F6}"/>
              </a:ext>
            </a:extLst>
          </p:cNvPr>
          <p:cNvSpPr/>
          <p:nvPr/>
        </p:nvSpPr>
        <p:spPr>
          <a:xfrm>
            <a:off x="7752243" y="4099514"/>
            <a:ext cx="4445438" cy="1105009"/>
          </a:xfrm>
          <a:custGeom>
            <a:avLst/>
            <a:gdLst>
              <a:gd name="connsiteX0" fmla="*/ 4441627 w 4445437"/>
              <a:gd name="connsiteY0" fmla="*/ 297539 h 1105008"/>
              <a:gd name="connsiteX1" fmla="*/ 204490 w 4445437"/>
              <a:gd name="connsiteY1" fmla="*/ 13031 h 1105008"/>
              <a:gd name="connsiteX2" fmla="*/ 12701 w 4445437"/>
              <a:gd name="connsiteY2" fmla="*/ 786537 h 1105008"/>
              <a:gd name="connsiteX3" fmla="*/ 4441627 w 4445437"/>
              <a:gd name="connsiteY3" fmla="*/ 1092638 h 1105008"/>
              <a:gd name="connsiteX4" fmla="*/ 4441627 w 4445437"/>
              <a:gd name="connsiteY4" fmla="*/ 297539 h 110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437" h="1105008">
                <a:moveTo>
                  <a:pt x="4441627" y="297539"/>
                </a:moveTo>
                <a:cubicBezTo>
                  <a:pt x="2135080" y="-8561"/>
                  <a:pt x="204490" y="13031"/>
                  <a:pt x="204490" y="13031"/>
                </a:cubicBezTo>
                <a:lnTo>
                  <a:pt x="12701" y="786537"/>
                </a:lnTo>
                <a:cubicBezTo>
                  <a:pt x="12701" y="786537"/>
                  <a:pt x="2273524" y="725572"/>
                  <a:pt x="4441627" y="1092638"/>
                </a:cubicBezTo>
                <a:lnTo>
                  <a:pt x="4441627" y="297539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F539762-F7DA-4468-979C-780676B34A92}"/>
              </a:ext>
            </a:extLst>
          </p:cNvPr>
          <p:cNvSpPr/>
          <p:nvPr/>
        </p:nvSpPr>
        <p:spPr>
          <a:xfrm>
            <a:off x="-13301" y="237513"/>
            <a:ext cx="2895885" cy="1028801"/>
          </a:xfrm>
          <a:custGeom>
            <a:avLst/>
            <a:gdLst>
              <a:gd name="connsiteX0" fmla="*/ 12701 w 2895885"/>
              <a:gd name="connsiteY0" fmla="*/ 1026261 h 1028801"/>
              <a:gd name="connsiteX1" fmla="*/ 2890805 w 2895885"/>
              <a:gd name="connsiteY1" fmla="*/ 414061 h 1028801"/>
              <a:gd name="connsiteX2" fmla="*/ 2805706 w 2895885"/>
              <a:gd name="connsiteY2" fmla="*/ 12701 h 1028801"/>
              <a:gd name="connsiteX3" fmla="*/ 12701 w 2895885"/>
              <a:gd name="connsiteY3" fmla="*/ 605850 h 102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5885" h="1028801">
                <a:moveTo>
                  <a:pt x="12701" y="1026261"/>
                </a:moveTo>
                <a:lnTo>
                  <a:pt x="2890805" y="414061"/>
                </a:lnTo>
                <a:lnTo>
                  <a:pt x="2805706" y="12701"/>
                </a:lnTo>
                <a:lnTo>
                  <a:pt x="12701" y="605850"/>
                </a:lnTo>
                <a:close/>
              </a:path>
            </a:pathLst>
          </a:custGeom>
          <a:blipFill>
            <a:blip r:embed="rId2"/>
            <a:srcRect/>
            <a:stretch>
              <a:fillRect l="-39712" t="16306" r="1769" b="-21354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BBC2EFA-0E51-48DC-AF99-0FEF25085843}"/>
              </a:ext>
            </a:extLst>
          </p:cNvPr>
          <p:cNvSpPr/>
          <p:nvPr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3"/>
            <a:srcRect/>
            <a:stretch>
              <a:fillRect l="10612" t="-169914" r="-117944" b="10062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893AAC6-8427-4BAA-B44F-7B6300936A25}"/>
              </a:ext>
            </a:extLst>
          </p:cNvPr>
          <p:cNvSpPr/>
          <p:nvPr/>
        </p:nvSpPr>
        <p:spPr>
          <a:xfrm>
            <a:off x="6033764" y="5121144"/>
            <a:ext cx="1714669" cy="1740071"/>
          </a:xfrm>
          <a:custGeom>
            <a:avLst/>
            <a:gdLst>
              <a:gd name="connsiteX0" fmla="*/ 12701 w 1714668"/>
              <a:gd name="connsiteY0" fmla="*/ 1737531 h 1740071"/>
              <a:gd name="connsiteX1" fmla="*/ 538533 w 1714668"/>
              <a:gd name="connsiteY1" fmla="*/ 1737531 h 1740071"/>
              <a:gd name="connsiteX2" fmla="*/ 1707048 w 1714668"/>
              <a:gd name="connsiteY2" fmla="*/ 269266 h 1740071"/>
              <a:gd name="connsiteX3" fmla="*/ 1385707 w 1714668"/>
              <a:gd name="connsiteY3" fmla="*/ 12701 h 174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668" h="1740071">
                <a:moveTo>
                  <a:pt x="12701" y="1737531"/>
                </a:moveTo>
                <a:lnTo>
                  <a:pt x="538533" y="1737531"/>
                </a:lnTo>
                <a:lnTo>
                  <a:pt x="1707048" y="269266"/>
                </a:lnTo>
                <a:lnTo>
                  <a:pt x="1385707" y="12701"/>
                </a:lnTo>
                <a:close/>
              </a:path>
            </a:pathLst>
          </a:custGeom>
          <a:blipFill>
            <a:blip r:embed="rId4"/>
            <a:srcRect/>
            <a:stretch>
              <a:fillRect l="-67195" t="6186" r="8111" b="-10045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2C0F1FD-7849-4263-82D0-842B579C6E4E}"/>
              </a:ext>
            </a:extLst>
          </p:cNvPr>
          <p:cNvSpPr/>
          <p:nvPr/>
        </p:nvSpPr>
        <p:spPr>
          <a:xfrm>
            <a:off x="8228540" y="3516857"/>
            <a:ext cx="3975491" cy="1663864"/>
          </a:xfrm>
          <a:custGeom>
            <a:avLst/>
            <a:gdLst>
              <a:gd name="connsiteX0" fmla="*/ 187978 w 3975491"/>
              <a:gd name="connsiteY0" fmla="*/ 12701 h 1663863"/>
              <a:gd name="connsiteX1" fmla="*/ 12701 w 3975491"/>
              <a:gd name="connsiteY1" fmla="*/ 859875 h 1663863"/>
              <a:gd name="connsiteX2" fmla="*/ 3965330 w 3975491"/>
              <a:gd name="connsiteY2" fmla="*/ 1657513 h 1663863"/>
              <a:gd name="connsiteX3" fmla="*/ 3965330 w 3975491"/>
              <a:gd name="connsiteY3" fmla="*/ 773506 h 16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75491" h="1663863">
                <a:moveTo>
                  <a:pt x="187978" y="12701"/>
                </a:moveTo>
                <a:lnTo>
                  <a:pt x="12701" y="859875"/>
                </a:lnTo>
                <a:lnTo>
                  <a:pt x="3965330" y="1657513"/>
                </a:lnTo>
                <a:lnTo>
                  <a:pt x="3965330" y="773506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380A7FB8-9381-48A6-9B35-958A6319C88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840000">
            <a:off x="7388594" y="2045086"/>
            <a:ext cx="4821219" cy="1325563"/>
          </a:xfrm>
        </p:spPr>
        <p:txBody>
          <a:bodyPr>
            <a:normAutofit/>
          </a:bodyPr>
          <a:lstStyle>
            <a:lvl1pPr algn="ctr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Thank You!</a:t>
            </a:r>
          </a:p>
        </p:txBody>
      </p:sp>
      <p:grpSp>
        <p:nvGrpSpPr>
          <p:cNvPr id="23" name="Graphic 21">
            <a:extLst>
              <a:ext uri="{FF2B5EF4-FFF2-40B4-BE49-F238E27FC236}">
                <a16:creationId xmlns:a16="http://schemas.microsoft.com/office/drawing/2014/main" id="{D5BA1DFF-80CB-48BB-B37F-4E2BCFC360C5}"/>
              </a:ext>
            </a:extLst>
          </p:cNvPr>
          <p:cNvGrpSpPr/>
          <p:nvPr/>
        </p:nvGrpSpPr>
        <p:grpSpPr>
          <a:xfrm>
            <a:off x="-12667" y="718133"/>
            <a:ext cx="6444343" cy="6146228"/>
            <a:chOff x="-12667" y="718133"/>
            <a:chExt cx="6444343" cy="614622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56FD6C1-6CCE-49C3-AC4A-61DC82552BCB}"/>
                </a:ext>
              </a:extLst>
            </p:cNvPr>
            <p:cNvSpPr/>
            <p:nvPr/>
          </p:nvSpPr>
          <p:spPr>
            <a:xfrm>
              <a:off x="-12667" y="4352590"/>
              <a:ext cx="6431657" cy="2511771"/>
            </a:xfrm>
            <a:custGeom>
              <a:avLst/>
              <a:gdLst>
                <a:gd name="connsiteX0" fmla="*/ 6224862 w 6431657"/>
                <a:gd name="connsiteY0" fmla="*/ 12667 h 2511771"/>
                <a:gd name="connsiteX1" fmla="*/ 12667 w 6431657"/>
                <a:gd name="connsiteY1" fmla="*/ 1593307 h 2511771"/>
                <a:gd name="connsiteX2" fmla="*/ 12667 w 6431657"/>
                <a:gd name="connsiteY2" fmla="*/ 2500336 h 2511771"/>
                <a:gd name="connsiteX3" fmla="*/ 1746804 w 6431657"/>
                <a:gd name="connsiteY3" fmla="*/ 2500336 h 2511771"/>
                <a:gd name="connsiteX4" fmla="*/ 6431638 w 6431657"/>
                <a:gd name="connsiteY4" fmla="*/ 1191170 h 2511771"/>
                <a:gd name="connsiteX5" fmla="*/ 6224862 w 6431657"/>
                <a:gd name="connsiteY5" fmla="*/ 12667 h 251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1657" h="2511771">
                  <a:moveTo>
                    <a:pt x="6224862" y="12667"/>
                  </a:moveTo>
                  <a:cubicBezTo>
                    <a:pt x="3088953" y="398313"/>
                    <a:pt x="777616" y="1274896"/>
                    <a:pt x="12667" y="1593307"/>
                  </a:cubicBezTo>
                  <a:lnTo>
                    <a:pt x="12667" y="2500336"/>
                  </a:lnTo>
                  <a:lnTo>
                    <a:pt x="1746804" y="2500336"/>
                  </a:lnTo>
                  <a:cubicBezTo>
                    <a:pt x="2964633" y="2034770"/>
                    <a:pt x="4634073" y="1490553"/>
                    <a:pt x="6431638" y="1191170"/>
                  </a:cubicBezTo>
                  <a:cubicBezTo>
                    <a:pt x="6351719" y="725604"/>
                    <a:pt x="6316198" y="469353"/>
                    <a:pt x="6224862" y="12667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540000" scaled="0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BDD5BB-895B-42CC-BF18-F102D9F03740}"/>
                </a:ext>
              </a:extLst>
            </p:cNvPr>
            <p:cNvSpPr/>
            <p:nvPr/>
          </p:nvSpPr>
          <p:spPr>
            <a:xfrm>
              <a:off x="-12667" y="718133"/>
              <a:ext cx="6444343" cy="5936914"/>
            </a:xfrm>
            <a:custGeom>
              <a:avLst/>
              <a:gdLst>
                <a:gd name="connsiteX0" fmla="*/ 12667 w 6444342"/>
                <a:gd name="connsiteY0" fmla="*/ 5930553 h 5936914"/>
                <a:gd name="connsiteX1" fmla="*/ 6443056 w 6444342"/>
                <a:gd name="connsiteY1" fmla="*/ 4796450 h 5936914"/>
                <a:gd name="connsiteX2" fmla="*/ 6443056 w 6444342"/>
                <a:gd name="connsiteY2" fmla="*/ 4785033 h 5936914"/>
                <a:gd name="connsiteX3" fmla="*/ 5605798 w 6444342"/>
                <a:gd name="connsiteY3" fmla="*/ 12667 h 5936914"/>
                <a:gd name="connsiteX4" fmla="*/ 12667 w 6444342"/>
                <a:gd name="connsiteY4" fmla="*/ 994541 h 59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4342" h="5936914">
                  <a:moveTo>
                    <a:pt x="12667" y="5930553"/>
                  </a:moveTo>
                  <a:lnTo>
                    <a:pt x="6443056" y="4796450"/>
                  </a:lnTo>
                  <a:lnTo>
                    <a:pt x="6443056" y="4785033"/>
                  </a:lnTo>
                  <a:lnTo>
                    <a:pt x="5605798" y="12667"/>
                  </a:lnTo>
                  <a:lnTo>
                    <a:pt x="12667" y="9945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10800000" scaled="1"/>
              <a:tileRect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9D3DF9C-F94C-4251-879E-05A0C17C1AC4}"/>
                </a:ext>
              </a:extLst>
            </p:cNvPr>
            <p:cNvSpPr/>
            <p:nvPr/>
          </p:nvSpPr>
          <p:spPr>
            <a:xfrm>
              <a:off x="-12667" y="1036544"/>
              <a:ext cx="6114514" cy="5366057"/>
            </a:xfrm>
            <a:custGeom>
              <a:avLst/>
              <a:gdLst>
                <a:gd name="connsiteX0" fmla="*/ 5366039 w 6114514"/>
                <a:gd name="connsiteY0" fmla="*/ 12667 h 5366057"/>
                <a:gd name="connsiteX1" fmla="*/ 12667 w 6114514"/>
                <a:gd name="connsiteY1" fmla="*/ 976781 h 5366057"/>
                <a:gd name="connsiteX2" fmla="*/ 12667 w 6114514"/>
                <a:gd name="connsiteY2" fmla="*/ 1014838 h 5366057"/>
                <a:gd name="connsiteX3" fmla="*/ 5335593 w 6114514"/>
                <a:gd name="connsiteY3" fmla="*/ 57067 h 5366057"/>
                <a:gd name="connsiteX4" fmla="*/ 6062484 w 6114514"/>
                <a:gd name="connsiteY4" fmla="*/ 4231936 h 5366057"/>
                <a:gd name="connsiteX5" fmla="*/ 12667 w 6114514"/>
                <a:gd name="connsiteY5" fmla="*/ 5320370 h 5366057"/>
                <a:gd name="connsiteX6" fmla="*/ 12667 w 6114514"/>
                <a:gd name="connsiteY6" fmla="*/ 5358427 h 5366057"/>
                <a:gd name="connsiteX7" fmla="*/ 6087856 w 6114514"/>
                <a:gd name="connsiteY7" fmla="*/ 4266187 h 5366057"/>
                <a:gd name="connsiteX8" fmla="*/ 6106884 w 6114514"/>
                <a:gd name="connsiteY8" fmla="*/ 4262382 h 5366057"/>
                <a:gd name="connsiteX9" fmla="*/ 5369844 w 6114514"/>
                <a:gd name="connsiteY9" fmla="*/ 31696 h 53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14514" h="5366057">
                  <a:moveTo>
                    <a:pt x="5366039" y="12667"/>
                  </a:moveTo>
                  <a:lnTo>
                    <a:pt x="12667" y="976781"/>
                  </a:lnTo>
                  <a:lnTo>
                    <a:pt x="12667" y="1014838"/>
                  </a:lnTo>
                  <a:lnTo>
                    <a:pt x="5335593" y="57067"/>
                  </a:lnTo>
                  <a:lnTo>
                    <a:pt x="6062484" y="4231936"/>
                  </a:lnTo>
                  <a:lnTo>
                    <a:pt x="12667" y="5320370"/>
                  </a:lnTo>
                  <a:lnTo>
                    <a:pt x="12667" y="5358427"/>
                  </a:lnTo>
                  <a:lnTo>
                    <a:pt x="6087856" y="4266187"/>
                  </a:lnTo>
                  <a:lnTo>
                    <a:pt x="6106884" y="4262382"/>
                  </a:lnTo>
                  <a:lnTo>
                    <a:pt x="5369844" y="31696"/>
                  </a:lnTo>
                  <a:close/>
                </a:path>
              </a:pathLst>
            </a:custGeom>
            <a:solidFill>
              <a:schemeClr val="bg1"/>
            </a:soli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0" name="Picture Placeholder 28">
            <a:extLst>
              <a:ext uri="{FF2B5EF4-FFF2-40B4-BE49-F238E27FC236}">
                <a16:creationId xmlns:a16="http://schemas.microsoft.com/office/drawing/2014/main" id="{F9A3D860-4FE0-494E-B1EC-0DC1F2574D4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600" y="1096296"/>
            <a:ext cx="6052552" cy="5259842"/>
          </a:xfrm>
          <a:custGeom>
            <a:avLst/>
            <a:gdLst>
              <a:gd name="connsiteX0" fmla="*/ 0 w 914400"/>
              <a:gd name="connsiteY0" fmla="*/ 914400 h 914400"/>
              <a:gd name="connsiteX1" fmla="*/ 228600 w 914400"/>
              <a:gd name="connsiteY1" fmla="*/ 0 h 914400"/>
              <a:gd name="connsiteX2" fmla="*/ 685800 w 914400"/>
              <a:gd name="connsiteY2" fmla="*/ 0 h 914400"/>
              <a:gd name="connsiteX3" fmla="*/ 914400 w 914400"/>
              <a:gd name="connsiteY3" fmla="*/ 914400 h 914400"/>
              <a:gd name="connsiteX4" fmla="*/ 0 w 914400"/>
              <a:gd name="connsiteY4" fmla="*/ 914400 h 914400"/>
              <a:gd name="connsiteX0" fmla="*/ 0 w 914400"/>
              <a:gd name="connsiteY0" fmla="*/ 939114 h 939114"/>
              <a:gd name="connsiteX1" fmla="*/ 228600 w 914400"/>
              <a:gd name="connsiteY1" fmla="*/ 24714 h 939114"/>
              <a:gd name="connsiteX2" fmla="*/ 681681 w 914400"/>
              <a:gd name="connsiteY2" fmla="*/ 0 h 939114"/>
              <a:gd name="connsiteX3" fmla="*/ 914400 w 914400"/>
              <a:gd name="connsiteY3" fmla="*/ 939114 h 939114"/>
              <a:gd name="connsiteX4" fmla="*/ 0 w 914400"/>
              <a:gd name="connsiteY4" fmla="*/ 939114 h 939114"/>
              <a:gd name="connsiteX0" fmla="*/ 891746 w 1806146"/>
              <a:gd name="connsiteY0" fmla="*/ 939114 h 939114"/>
              <a:gd name="connsiteX1" fmla="*/ 0 w 1806146"/>
              <a:gd name="connsiteY1" fmla="*/ 284206 h 939114"/>
              <a:gd name="connsiteX2" fmla="*/ 1573427 w 1806146"/>
              <a:gd name="connsiteY2" fmla="*/ 0 h 939114"/>
              <a:gd name="connsiteX3" fmla="*/ 1806146 w 1806146"/>
              <a:gd name="connsiteY3" fmla="*/ 939114 h 939114"/>
              <a:gd name="connsiteX4" fmla="*/ 891746 w 1806146"/>
              <a:gd name="connsiteY4" fmla="*/ 939114 h 939114"/>
              <a:gd name="connsiteX0" fmla="*/ 891746 w 1806146"/>
              <a:gd name="connsiteY0" fmla="*/ 943233 h 943233"/>
              <a:gd name="connsiteX1" fmla="*/ 0 w 1806146"/>
              <a:gd name="connsiteY1" fmla="*/ 288325 h 943233"/>
              <a:gd name="connsiteX2" fmla="*/ 1577546 w 1806146"/>
              <a:gd name="connsiteY2" fmla="*/ 0 h 943233"/>
              <a:gd name="connsiteX3" fmla="*/ 1806146 w 1806146"/>
              <a:gd name="connsiteY3" fmla="*/ 943233 h 943233"/>
              <a:gd name="connsiteX4" fmla="*/ 891746 w 1806146"/>
              <a:gd name="connsiteY4" fmla="*/ 943233 h 943233"/>
              <a:gd name="connsiteX0" fmla="*/ 891746 w 2286594"/>
              <a:gd name="connsiteY0" fmla="*/ 943233 h 4182379"/>
              <a:gd name="connsiteX1" fmla="*/ 0 w 2286594"/>
              <a:gd name="connsiteY1" fmla="*/ 288325 h 4182379"/>
              <a:gd name="connsiteX2" fmla="*/ 1577546 w 2286594"/>
              <a:gd name="connsiteY2" fmla="*/ 0 h 4182379"/>
              <a:gd name="connsiteX3" fmla="*/ 2286594 w 2286594"/>
              <a:gd name="connsiteY3" fmla="*/ 4182379 h 4182379"/>
              <a:gd name="connsiteX4" fmla="*/ 891746 w 2286594"/>
              <a:gd name="connsiteY4" fmla="*/ 943233 h 4182379"/>
              <a:gd name="connsiteX0" fmla="*/ 0 w 5997845"/>
              <a:gd name="connsiteY0" fmla="*/ 5220765 h 5220765"/>
              <a:gd name="connsiteX1" fmla="*/ 3711251 w 5997845"/>
              <a:gd name="connsiteY1" fmla="*/ 288325 h 5220765"/>
              <a:gd name="connsiteX2" fmla="*/ 5288797 w 5997845"/>
              <a:gd name="connsiteY2" fmla="*/ 0 h 5220765"/>
              <a:gd name="connsiteX3" fmla="*/ 5997845 w 5997845"/>
              <a:gd name="connsiteY3" fmla="*/ 4182379 h 5220765"/>
              <a:gd name="connsiteX4" fmla="*/ 0 w 5997845"/>
              <a:gd name="connsiteY4" fmla="*/ 5220765 h 5220765"/>
              <a:gd name="connsiteX0" fmla="*/ 0 w 5997845"/>
              <a:gd name="connsiteY0" fmla="*/ 5220765 h 5220765"/>
              <a:gd name="connsiteX1" fmla="*/ 7156 w 5997845"/>
              <a:gd name="connsiteY1" fmla="*/ 970251 h 5220765"/>
              <a:gd name="connsiteX2" fmla="*/ 5288797 w 5997845"/>
              <a:gd name="connsiteY2" fmla="*/ 0 h 5220765"/>
              <a:gd name="connsiteX3" fmla="*/ 5997845 w 5997845"/>
              <a:gd name="connsiteY3" fmla="*/ 4182379 h 5220765"/>
              <a:gd name="connsiteX4" fmla="*/ 0 w 5997845"/>
              <a:gd name="connsiteY4" fmla="*/ 5220765 h 5220765"/>
              <a:gd name="connsiteX0" fmla="*/ 20358 w 6018203"/>
              <a:gd name="connsiteY0" fmla="*/ 5220765 h 5220765"/>
              <a:gd name="connsiteX1" fmla="*/ 160 w 6018203"/>
              <a:gd name="connsiteY1" fmla="*/ 950713 h 5220765"/>
              <a:gd name="connsiteX2" fmla="*/ 5309155 w 6018203"/>
              <a:gd name="connsiteY2" fmla="*/ 0 h 5220765"/>
              <a:gd name="connsiteX3" fmla="*/ 6018203 w 6018203"/>
              <a:gd name="connsiteY3" fmla="*/ 4182379 h 5220765"/>
              <a:gd name="connsiteX4" fmla="*/ 20358 w 6018203"/>
              <a:gd name="connsiteY4" fmla="*/ 5220765 h 5220765"/>
              <a:gd name="connsiteX0" fmla="*/ 0 w 6025199"/>
              <a:gd name="connsiteY0" fmla="*/ 5252027 h 5252027"/>
              <a:gd name="connsiteX1" fmla="*/ 7156 w 6025199"/>
              <a:gd name="connsiteY1" fmla="*/ 950713 h 5252027"/>
              <a:gd name="connsiteX2" fmla="*/ 5316151 w 6025199"/>
              <a:gd name="connsiteY2" fmla="*/ 0 h 5252027"/>
              <a:gd name="connsiteX3" fmla="*/ 6025199 w 6025199"/>
              <a:gd name="connsiteY3" fmla="*/ 4182379 h 5252027"/>
              <a:gd name="connsiteX4" fmla="*/ 0 w 6025199"/>
              <a:gd name="connsiteY4" fmla="*/ 5252027 h 5252027"/>
              <a:gd name="connsiteX0" fmla="*/ 0 w 6048645"/>
              <a:gd name="connsiteY0" fmla="*/ 5252027 h 5252027"/>
              <a:gd name="connsiteX1" fmla="*/ 7156 w 6048645"/>
              <a:gd name="connsiteY1" fmla="*/ 950713 h 5252027"/>
              <a:gd name="connsiteX2" fmla="*/ 5316151 w 6048645"/>
              <a:gd name="connsiteY2" fmla="*/ 0 h 5252027"/>
              <a:gd name="connsiteX3" fmla="*/ 6048645 w 6048645"/>
              <a:gd name="connsiteY3" fmla="*/ 4162841 h 5252027"/>
              <a:gd name="connsiteX4" fmla="*/ 0 w 6048645"/>
              <a:gd name="connsiteY4" fmla="*/ 5252027 h 5252027"/>
              <a:gd name="connsiteX0" fmla="*/ 0 w 6052552"/>
              <a:gd name="connsiteY0" fmla="*/ 5252027 h 5252027"/>
              <a:gd name="connsiteX1" fmla="*/ 7156 w 6052552"/>
              <a:gd name="connsiteY1" fmla="*/ 950713 h 5252027"/>
              <a:gd name="connsiteX2" fmla="*/ 5316151 w 6052552"/>
              <a:gd name="connsiteY2" fmla="*/ 0 h 5252027"/>
              <a:gd name="connsiteX3" fmla="*/ 6052552 w 6052552"/>
              <a:gd name="connsiteY3" fmla="*/ 4158933 h 5252027"/>
              <a:gd name="connsiteX4" fmla="*/ 0 w 6052552"/>
              <a:gd name="connsiteY4" fmla="*/ 5252027 h 5252027"/>
              <a:gd name="connsiteX0" fmla="*/ 0 w 6052552"/>
              <a:gd name="connsiteY0" fmla="*/ 5259842 h 5259842"/>
              <a:gd name="connsiteX1" fmla="*/ 7156 w 6052552"/>
              <a:gd name="connsiteY1" fmla="*/ 958528 h 5259842"/>
              <a:gd name="connsiteX2" fmla="*/ 5320059 w 6052552"/>
              <a:gd name="connsiteY2" fmla="*/ 0 h 5259842"/>
              <a:gd name="connsiteX3" fmla="*/ 6052552 w 6052552"/>
              <a:gd name="connsiteY3" fmla="*/ 4166748 h 5259842"/>
              <a:gd name="connsiteX4" fmla="*/ 0 w 6052552"/>
              <a:gd name="connsiteY4" fmla="*/ 5259842 h 525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2552" h="5259842">
                <a:moveTo>
                  <a:pt x="0" y="5259842"/>
                </a:moveTo>
                <a:cubicBezTo>
                  <a:pt x="2385" y="3843004"/>
                  <a:pt x="4771" y="2375366"/>
                  <a:pt x="7156" y="958528"/>
                </a:cubicBezTo>
                <a:lnTo>
                  <a:pt x="5320059" y="0"/>
                </a:lnTo>
                <a:lnTo>
                  <a:pt x="6052552" y="4166748"/>
                </a:lnTo>
                <a:lnTo>
                  <a:pt x="0" y="5259842"/>
                </a:lnTo>
                <a:close/>
              </a:path>
            </a:pathLst>
          </a:custGeom>
          <a:ln>
            <a:solidFill>
              <a:schemeClr val="bg1">
                <a:lumMod val="7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D53A16E5-EEB1-409A-9BF4-71F08DF7BF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 rot="720000">
            <a:off x="8526498" y="4052877"/>
            <a:ext cx="3689627" cy="64293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2600" b="1">
                <a:solidFill>
                  <a:schemeClr val="bg1"/>
                </a:solidFill>
              </a:defRPr>
            </a:lvl1pPr>
            <a:lvl2pPr marL="457200" indent="0">
              <a:buNone/>
              <a:defRPr sz="2600">
                <a:solidFill>
                  <a:schemeClr val="bg1"/>
                </a:solidFill>
              </a:defRPr>
            </a:lvl2pPr>
            <a:lvl3pPr marL="914400" indent="0">
              <a:buNone/>
              <a:defRPr sz="2600">
                <a:solidFill>
                  <a:schemeClr val="bg1"/>
                </a:solidFill>
              </a:defRPr>
            </a:lvl3pPr>
            <a:lvl4pPr marL="1371600" indent="0">
              <a:buNone/>
              <a:defRPr sz="2600">
                <a:solidFill>
                  <a:schemeClr val="bg1"/>
                </a:solidFill>
              </a:defRPr>
            </a:lvl4pPr>
            <a:lvl5pPr marL="1828800" indent="0">
              <a:buNone/>
              <a:defRPr sz="2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61734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aphic 23">
            <a:extLst>
              <a:ext uri="{FF2B5EF4-FFF2-40B4-BE49-F238E27FC236}">
                <a16:creationId xmlns:a16="http://schemas.microsoft.com/office/drawing/2014/main" id="{47C3B2E9-ECBE-41AD-AEEB-38E82FC382A0}"/>
              </a:ext>
            </a:extLst>
          </p:cNvPr>
          <p:cNvGrpSpPr/>
          <p:nvPr/>
        </p:nvGrpSpPr>
        <p:grpSpPr>
          <a:xfrm>
            <a:off x="-12700" y="-12700"/>
            <a:ext cx="12212320" cy="6882130"/>
            <a:chOff x="-12700" y="-12700"/>
            <a:chExt cx="12212320" cy="688213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75D72D-60C9-4FC2-B3B6-BBC407A1E87C}"/>
                </a:ext>
              </a:extLst>
            </p:cNvPr>
            <p:cNvSpPr/>
            <p:nvPr/>
          </p:nvSpPr>
          <p:spPr>
            <a:xfrm>
              <a:off x="6134100" y="2558390"/>
              <a:ext cx="6057900" cy="2717800"/>
            </a:xfrm>
            <a:custGeom>
              <a:avLst/>
              <a:gdLst>
                <a:gd name="connsiteX0" fmla="*/ 12700 w 6057900"/>
                <a:gd name="connsiteY0" fmla="*/ 1852320 h 2717800"/>
                <a:gd name="connsiteX1" fmla="*/ 6055360 w 6057900"/>
                <a:gd name="connsiteY1" fmla="*/ 2705760 h 2717800"/>
                <a:gd name="connsiteX2" fmla="*/ 6055360 w 6057900"/>
                <a:gd name="connsiteY2" fmla="*/ 664870 h 2717800"/>
                <a:gd name="connsiteX3" fmla="*/ 486410 w 6057900"/>
                <a:gd name="connsiteY3" fmla="*/ 33680 h 2717800"/>
                <a:gd name="connsiteX4" fmla="*/ 12700 w 6057900"/>
                <a:gd name="connsiteY4" fmla="*/ 185232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2717800">
                  <a:moveTo>
                    <a:pt x="12700" y="1852320"/>
                  </a:moveTo>
                  <a:cubicBezTo>
                    <a:pt x="12700" y="1852320"/>
                    <a:pt x="1485900" y="1508150"/>
                    <a:pt x="6055360" y="2705760"/>
                  </a:cubicBezTo>
                  <a:lnTo>
                    <a:pt x="6055360" y="664870"/>
                  </a:lnTo>
                  <a:cubicBezTo>
                    <a:pt x="2434590" y="-165710"/>
                    <a:pt x="486410" y="33680"/>
                    <a:pt x="486410" y="33680"/>
                  </a:cubicBezTo>
                  <a:lnTo>
                    <a:pt x="12700" y="185232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5000"/>
                  </a:schemeClr>
                </a:gs>
                <a:gs pos="100000">
                  <a:schemeClr val="accent1">
                    <a:alpha val="40000"/>
                  </a:schemeClr>
                </a:gs>
              </a:gsLst>
              <a:lin ang="108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DD47AF-7D6B-4DDA-844C-9F41D60507B7}"/>
                </a:ext>
              </a:extLst>
            </p:cNvPr>
            <p:cNvSpPr/>
            <p:nvPr/>
          </p:nvSpPr>
          <p:spPr>
            <a:xfrm>
              <a:off x="5767070" y="5688330"/>
              <a:ext cx="1130300" cy="1181100"/>
            </a:xfrm>
            <a:custGeom>
              <a:avLst/>
              <a:gdLst>
                <a:gd name="connsiteX0" fmla="*/ 1127760 w 1130300"/>
                <a:gd name="connsiteY0" fmla="*/ 12700 h 1181100"/>
                <a:gd name="connsiteX1" fmla="*/ 1127760 w 1130300"/>
                <a:gd name="connsiteY1" fmla="*/ 12700 h 1181100"/>
                <a:gd name="connsiteX2" fmla="*/ 547370 w 1130300"/>
                <a:gd name="connsiteY2" fmla="*/ 491490 h 1181100"/>
                <a:gd name="connsiteX3" fmla="*/ 12700 w 1130300"/>
                <a:gd name="connsiteY3" fmla="*/ 1169670 h 1181100"/>
                <a:gd name="connsiteX4" fmla="*/ 435610 w 1130300"/>
                <a:gd name="connsiteY4" fmla="*/ 1169670 h 1181100"/>
                <a:gd name="connsiteX5" fmla="*/ 835660 w 1130300"/>
                <a:gd name="connsiteY5" fmla="*/ 670560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300" h="1181100">
                  <a:moveTo>
                    <a:pt x="1127760" y="12700"/>
                  </a:moveTo>
                  <a:lnTo>
                    <a:pt x="1127760" y="12700"/>
                  </a:lnTo>
                  <a:lnTo>
                    <a:pt x="547370" y="491490"/>
                  </a:lnTo>
                  <a:lnTo>
                    <a:pt x="12700" y="1169670"/>
                  </a:lnTo>
                  <a:lnTo>
                    <a:pt x="435610" y="1169670"/>
                  </a:lnTo>
                  <a:lnTo>
                    <a:pt x="835660" y="670560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alpha val="20000"/>
                  </a:schemeClr>
                </a:gs>
                <a:gs pos="0">
                  <a:schemeClr val="accent3">
                    <a:alpha val="5000"/>
                  </a:schemeClr>
                </a:gs>
              </a:gsLst>
              <a:lin ang="7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B869A0C-2A0A-4F44-91DF-7D2812AC06CB}"/>
                </a:ext>
              </a:extLst>
            </p:cNvPr>
            <p:cNvSpPr/>
            <p:nvPr/>
          </p:nvSpPr>
          <p:spPr>
            <a:xfrm>
              <a:off x="-12700" y="492760"/>
              <a:ext cx="2692400" cy="762000"/>
            </a:xfrm>
            <a:custGeom>
              <a:avLst/>
              <a:gdLst>
                <a:gd name="connsiteX0" fmla="*/ 12700 w 2692400"/>
                <a:gd name="connsiteY0" fmla="*/ 429260 h 762000"/>
                <a:gd name="connsiteX1" fmla="*/ 12700 w 2692400"/>
                <a:gd name="connsiteY1" fmla="*/ 759460 h 762000"/>
                <a:gd name="connsiteX2" fmla="*/ 2044700 w 2692400"/>
                <a:gd name="connsiteY2" fmla="*/ 334010 h 762000"/>
                <a:gd name="connsiteX3" fmla="*/ 2689860 w 2692400"/>
                <a:gd name="connsiteY3" fmla="*/ 12700 h 762000"/>
                <a:gd name="connsiteX4" fmla="*/ 2689860 w 2692400"/>
                <a:gd name="connsiteY4" fmla="*/ 12700 h 762000"/>
                <a:gd name="connsiteX5" fmla="*/ 1936750 w 2692400"/>
                <a:gd name="connsiteY5" fmla="*/ 127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2400" h="762000">
                  <a:moveTo>
                    <a:pt x="12700" y="429260"/>
                  </a:moveTo>
                  <a:lnTo>
                    <a:pt x="12700" y="759460"/>
                  </a:lnTo>
                  <a:lnTo>
                    <a:pt x="2044700" y="334010"/>
                  </a:lnTo>
                  <a:lnTo>
                    <a:pt x="2689860" y="12700"/>
                  </a:lnTo>
                  <a:lnTo>
                    <a:pt x="2689860" y="12700"/>
                  </a:lnTo>
                  <a:lnTo>
                    <a:pt x="1936750" y="12700"/>
                  </a:lnTo>
                  <a:close/>
                </a:path>
              </a:pathLst>
            </a:custGeom>
            <a:gradFill>
              <a:gsLst>
                <a:gs pos="100000">
                  <a:schemeClr val="tx2">
                    <a:alpha val="2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8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63DDEEC-D329-48E8-AB64-F011639C386A}"/>
                </a:ext>
              </a:extLst>
            </p:cNvPr>
            <p:cNvSpPr/>
            <p:nvPr/>
          </p:nvSpPr>
          <p:spPr>
            <a:xfrm>
              <a:off x="7642860" y="-12700"/>
              <a:ext cx="1282700" cy="1231900"/>
            </a:xfrm>
            <a:custGeom>
              <a:avLst/>
              <a:gdLst>
                <a:gd name="connsiteX0" fmla="*/ 12700 w 1282700"/>
                <a:gd name="connsiteY0" fmla="*/ 1226820 h 1231900"/>
                <a:gd name="connsiteX1" fmla="*/ 613410 w 1282700"/>
                <a:gd name="connsiteY1" fmla="*/ 773430 h 1231900"/>
                <a:gd name="connsiteX2" fmla="*/ 1270000 w 1282700"/>
                <a:gd name="connsiteY2" fmla="*/ 12700 h 1231900"/>
                <a:gd name="connsiteX3" fmla="*/ 831850 w 1282700"/>
                <a:gd name="connsiteY3" fmla="*/ 12700 h 1231900"/>
                <a:gd name="connsiteX4" fmla="*/ 334010 w 1282700"/>
                <a:gd name="connsiteY4" fmla="*/ 581660 h 123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700" h="1231900">
                  <a:moveTo>
                    <a:pt x="12700" y="1226820"/>
                  </a:moveTo>
                  <a:lnTo>
                    <a:pt x="613410" y="773430"/>
                  </a:lnTo>
                  <a:lnTo>
                    <a:pt x="1270000" y="12700"/>
                  </a:lnTo>
                  <a:lnTo>
                    <a:pt x="831850" y="12700"/>
                  </a:lnTo>
                  <a:lnTo>
                    <a:pt x="334010" y="581660"/>
                  </a:lnTo>
                  <a:close/>
                </a:path>
              </a:pathLst>
            </a:custGeom>
            <a:gradFill>
              <a:gsLst>
                <a:gs pos="100000">
                  <a:schemeClr val="bg2">
                    <a:alpha val="20000"/>
                  </a:schemeClr>
                </a:gs>
                <a:gs pos="0">
                  <a:schemeClr val="bg2">
                    <a:alpha val="5000"/>
                  </a:schemeClr>
                </a:gs>
              </a:gsLst>
              <a:lin ang="312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B80AAE-AECF-4ED8-AF96-F4934E33F6FD}"/>
                </a:ext>
              </a:extLst>
            </p:cNvPr>
            <p:cNvSpPr/>
            <p:nvPr/>
          </p:nvSpPr>
          <p:spPr>
            <a:xfrm>
              <a:off x="8820150" y="-12700"/>
              <a:ext cx="2349500" cy="1943100"/>
            </a:xfrm>
            <a:custGeom>
              <a:avLst/>
              <a:gdLst>
                <a:gd name="connsiteX0" fmla="*/ 12700 w 2349500"/>
                <a:gd name="connsiteY0" fmla="*/ 1560830 h 1943100"/>
                <a:gd name="connsiteX1" fmla="*/ 1536700 w 2349500"/>
                <a:gd name="connsiteY1" fmla="*/ 1941830 h 1943100"/>
                <a:gd name="connsiteX2" fmla="*/ 2346960 w 2349500"/>
                <a:gd name="connsiteY2" fmla="*/ 68580 h 1943100"/>
                <a:gd name="connsiteX3" fmla="*/ 1965960 w 2349500"/>
                <a:gd name="connsiteY3" fmla="*/ 12700 h 1943100"/>
                <a:gd name="connsiteX4" fmla="*/ 939800 w 2349500"/>
                <a:gd name="connsiteY4" fmla="*/ 12700 h 1943100"/>
                <a:gd name="connsiteX5" fmla="*/ 12700 w 2349500"/>
                <a:gd name="connsiteY5" fmla="*/ 156083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500" h="1943100">
                  <a:moveTo>
                    <a:pt x="12700" y="1560830"/>
                  </a:moveTo>
                  <a:cubicBezTo>
                    <a:pt x="12700" y="1560830"/>
                    <a:pt x="1094740" y="1871980"/>
                    <a:pt x="1536700" y="1941830"/>
                  </a:cubicBezTo>
                  <a:cubicBezTo>
                    <a:pt x="2020570" y="1625600"/>
                    <a:pt x="2346960" y="68580"/>
                    <a:pt x="2346960" y="68580"/>
                  </a:cubicBezTo>
                  <a:cubicBezTo>
                    <a:pt x="2346960" y="68580"/>
                    <a:pt x="2222500" y="40640"/>
                    <a:pt x="1965960" y="12700"/>
                  </a:cubicBezTo>
                  <a:lnTo>
                    <a:pt x="939800" y="12700"/>
                  </a:lnTo>
                  <a:cubicBezTo>
                    <a:pt x="664210" y="1154430"/>
                    <a:pt x="12700" y="1560830"/>
                    <a:pt x="12700" y="156083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alpha val="40000"/>
                  </a:schemeClr>
                </a:gs>
                <a:gs pos="100000">
                  <a:schemeClr val="accent3">
                    <a:alpha val="5000"/>
                  </a:schemeClr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C335455-9900-4BAE-AB3E-1CA284A4BA15}"/>
                </a:ext>
              </a:extLst>
            </p:cNvPr>
            <p:cNvSpPr/>
            <p:nvPr/>
          </p:nvSpPr>
          <p:spPr>
            <a:xfrm>
              <a:off x="7265670" y="5240886"/>
              <a:ext cx="4927600" cy="1193800"/>
            </a:xfrm>
            <a:custGeom>
              <a:avLst/>
              <a:gdLst>
                <a:gd name="connsiteX0" fmla="*/ 204470 w 4927600"/>
                <a:gd name="connsiteY0" fmla="*/ 13105 h 1193800"/>
                <a:gd name="connsiteX1" fmla="*/ 12700 w 4927600"/>
                <a:gd name="connsiteY1" fmla="*/ 786535 h 1193800"/>
                <a:gd name="connsiteX2" fmla="*/ 4923790 w 4927600"/>
                <a:gd name="connsiteY2" fmla="*/ 1181505 h 1193800"/>
                <a:gd name="connsiteX3" fmla="*/ 4923790 w 4927600"/>
                <a:gd name="connsiteY3" fmla="*/ 366164 h 1193800"/>
                <a:gd name="connsiteX4" fmla="*/ 204470 w 4927600"/>
                <a:gd name="connsiteY4" fmla="*/ 13105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7600" h="1193800">
                  <a:moveTo>
                    <a:pt x="204470" y="13105"/>
                  </a:moveTo>
                  <a:lnTo>
                    <a:pt x="12700" y="786535"/>
                  </a:lnTo>
                  <a:cubicBezTo>
                    <a:pt x="12700" y="786535"/>
                    <a:pt x="2622550" y="715414"/>
                    <a:pt x="4923790" y="1181505"/>
                  </a:cubicBezTo>
                  <a:lnTo>
                    <a:pt x="4923790" y="366164"/>
                  </a:lnTo>
                  <a:cubicBezTo>
                    <a:pt x="2410461" y="-13565"/>
                    <a:pt x="204470" y="13105"/>
                    <a:pt x="204470" y="13105"/>
                  </a:cubicBezTo>
                  <a:close/>
                </a:path>
              </a:pathLst>
            </a:custGeom>
            <a:gradFill>
              <a:gsLst>
                <a:gs pos="100000">
                  <a:schemeClr val="tx2">
                    <a:alpha val="4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97994A-3EFC-4653-B5D9-345ADEF9A1E8}"/>
                </a:ext>
              </a:extLst>
            </p:cNvPr>
            <p:cNvSpPr/>
            <p:nvPr/>
          </p:nvSpPr>
          <p:spPr>
            <a:xfrm>
              <a:off x="0" y="4398010"/>
              <a:ext cx="6605059" cy="2459990"/>
            </a:xfrm>
            <a:custGeom>
              <a:avLst/>
              <a:gdLst>
                <a:gd name="connsiteX0" fmla="*/ 6399530 w 6616700"/>
                <a:gd name="connsiteY0" fmla="*/ 12700 h 2476500"/>
                <a:gd name="connsiteX1" fmla="*/ 12700 w 6616700"/>
                <a:gd name="connsiteY1" fmla="*/ 1666240 h 2476500"/>
                <a:gd name="connsiteX2" fmla="*/ 12700 w 6616700"/>
                <a:gd name="connsiteY2" fmla="*/ 2472690 h 2476500"/>
                <a:gd name="connsiteX3" fmla="*/ 1996440 w 6616700"/>
                <a:gd name="connsiteY3" fmla="*/ 2472690 h 2476500"/>
                <a:gd name="connsiteX4" fmla="*/ 6606540 w 6616700"/>
                <a:gd name="connsiteY4" fmla="*/ 1192530 h 2476500"/>
                <a:gd name="connsiteX5" fmla="*/ 6399530 w 6616700"/>
                <a:gd name="connsiteY5" fmla="*/ 12700 h 247650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57391 h 2459990"/>
                <a:gd name="connsiteX5" fmla="*/ 6386830 w 6605059"/>
                <a:gd name="connsiteY5" fmla="*/ 0 h 245999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48976 h 2459990"/>
                <a:gd name="connsiteX5" fmla="*/ 6386830 w 6605059"/>
                <a:gd name="connsiteY5" fmla="*/ 0 h 24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5059" h="2459990">
                  <a:moveTo>
                    <a:pt x="6386830" y="0"/>
                  </a:moveTo>
                  <a:cubicBezTo>
                    <a:pt x="2965450" y="420370"/>
                    <a:pt x="524510" y="1424940"/>
                    <a:pt x="0" y="1653540"/>
                  </a:cubicBezTo>
                  <a:lnTo>
                    <a:pt x="0" y="2459990"/>
                  </a:lnTo>
                  <a:lnTo>
                    <a:pt x="1983740" y="2459990"/>
                  </a:lnTo>
                  <a:cubicBezTo>
                    <a:pt x="3195320" y="2000250"/>
                    <a:pt x="4846109" y="1442346"/>
                    <a:pt x="6605059" y="1148976"/>
                  </a:cubicBezTo>
                  <a:cubicBezTo>
                    <a:pt x="6526319" y="682886"/>
                    <a:pt x="6478270" y="457200"/>
                    <a:pt x="6386830" y="0"/>
                  </a:cubicBezTo>
                  <a:close/>
                </a:path>
              </a:pathLst>
            </a:custGeom>
            <a:gradFill>
              <a:gsLst>
                <a:gs pos="100000">
                  <a:schemeClr val="bg2">
                    <a:alpha val="40000"/>
                  </a:schemeClr>
                </a:gs>
                <a:gs pos="0">
                  <a:schemeClr val="accent5">
                    <a:alpha val="5000"/>
                  </a:schemeClr>
                </a:gs>
              </a:gsLst>
              <a:lin ang="5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2CC930F-B5EF-486A-A896-75D6B8DDAD09}"/>
                </a:ext>
              </a:extLst>
            </p:cNvPr>
            <p:cNvSpPr/>
            <p:nvPr/>
          </p:nvSpPr>
          <p:spPr>
            <a:xfrm>
              <a:off x="-12700" y="741680"/>
              <a:ext cx="6629400" cy="5981700"/>
            </a:xfrm>
            <a:custGeom>
              <a:avLst/>
              <a:gdLst>
                <a:gd name="connsiteX0" fmla="*/ 5783580 w 6629400"/>
                <a:gd name="connsiteY0" fmla="*/ 12700 h 5981700"/>
                <a:gd name="connsiteX1" fmla="*/ 12700 w 6629400"/>
                <a:gd name="connsiteY1" fmla="*/ 1029970 h 5981700"/>
                <a:gd name="connsiteX2" fmla="*/ 12700 w 6629400"/>
                <a:gd name="connsiteY2" fmla="*/ 5971540 h 5981700"/>
                <a:gd name="connsiteX3" fmla="*/ 6620510 w 6629400"/>
                <a:gd name="connsiteY3" fmla="*/ 480695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400" h="5981700">
                  <a:moveTo>
                    <a:pt x="5783580" y="12700"/>
                  </a:moveTo>
                  <a:lnTo>
                    <a:pt x="12700" y="1029970"/>
                  </a:lnTo>
                  <a:lnTo>
                    <a:pt x="12700" y="5971540"/>
                  </a:lnTo>
                  <a:lnTo>
                    <a:pt x="6620510" y="48069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/>
                </a:gs>
                <a:gs pos="100000">
                  <a:schemeClr val="accent5"/>
                </a:gs>
              </a:gsLst>
              <a:lin ang="2700000" scaled="0"/>
              <a:tileRect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B94BC-A2EC-4D50-B423-764E53B13BE7}"/>
                </a:ext>
              </a:extLst>
            </p:cNvPr>
            <p:cNvSpPr/>
            <p:nvPr/>
          </p:nvSpPr>
          <p:spPr>
            <a:xfrm>
              <a:off x="7533640" y="-12700"/>
              <a:ext cx="1676400" cy="1549400"/>
            </a:xfrm>
            <a:custGeom>
              <a:avLst/>
              <a:gdLst>
                <a:gd name="connsiteX0" fmla="*/ 1123950 w 1676400"/>
                <a:gd name="connsiteY0" fmla="*/ 12700 h 1549400"/>
                <a:gd name="connsiteX1" fmla="*/ 12700 w 1676400"/>
                <a:gd name="connsiteY1" fmla="*/ 1268730 h 1549400"/>
                <a:gd name="connsiteX2" fmla="*/ 320040 w 1676400"/>
                <a:gd name="connsiteY2" fmla="*/ 1541780 h 1549400"/>
                <a:gd name="connsiteX3" fmla="*/ 1672590 w 1676400"/>
                <a:gd name="connsiteY3" fmla="*/ 12700 h 154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1549400">
                  <a:moveTo>
                    <a:pt x="1123950" y="12700"/>
                  </a:moveTo>
                  <a:lnTo>
                    <a:pt x="12700" y="1268730"/>
                  </a:lnTo>
                  <a:lnTo>
                    <a:pt x="320040" y="1541780"/>
                  </a:lnTo>
                  <a:lnTo>
                    <a:pt x="1672590" y="12700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8684" t="-98206" r="-65455" b="7644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D578B85-2A30-4840-8B68-DDDE2A2DF6B6}"/>
                </a:ext>
              </a:extLst>
            </p:cNvPr>
            <p:cNvSpPr/>
            <p:nvPr/>
          </p:nvSpPr>
          <p:spPr>
            <a:xfrm>
              <a:off x="-12700" y="431800"/>
              <a:ext cx="2921000" cy="1041400"/>
            </a:xfrm>
            <a:custGeom>
              <a:avLst/>
              <a:gdLst>
                <a:gd name="connsiteX0" fmla="*/ 12700 w 2921000"/>
                <a:gd name="connsiteY0" fmla="*/ 1031240 h 1041400"/>
                <a:gd name="connsiteX1" fmla="*/ 2912110 w 2921000"/>
                <a:gd name="connsiteY1" fmla="*/ 415290 h 1041400"/>
                <a:gd name="connsiteX2" fmla="*/ 2827020 w 2921000"/>
                <a:gd name="connsiteY2" fmla="*/ 12700 h 1041400"/>
                <a:gd name="connsiteX3" fmla="*/ 12700 w 2921000"/>
                <a:gd name="connsiteY3" fmla="*/ 61087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1000" h="1041400">
                  <a:moveTo>
                    <a:pt x="12700" y="1031240"/>
                  </a:moveTo>
                  <a:lnTo>
                    <a:pt x="2912110" y="415290"/>
                  </a:lnTo>
                  <a:lnTo>
                    <a:pt x="2827020" y="12700"/>
                  </a:lnTo>
                  <a:lnTo>
                    <a:pt x="12700" y="610870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-32063" t="15838" r="1073" b="-15838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E87D68E-7B06-4D4A-BAE3-650770DBFBE6}"/>
                </a:ext>
              </a:extLst>
            </p:cNvPr>
            <p:cNvSpPr/>
            <p:nvPr/>
          </p:nvSpPr>
          <p:spPr>
            <a:xfrm>
              <a:off x="5916930" y="5568950"/>
              <a:ext cx="1358900" cy="1295400"/>
            </a:xfrm>
            <a:custGeom>
              <a:avLst/>
              <a:gdLst>
                <a:gd name="connsiteX0" fmla="*/ 12700 w 1358900"/>
                <a:gd name="connsiteY0" fmla="*/ 1289050 h 1295400"/>
                <a:gd name="connsiteX1" fmla="*/ 538480 w 1358900"/>
                <a:gd name="connsiteY1" fmla="*/ 1289050 h 1295400"/>
                <a:gd name="connsiteX2" fmla="*/ 1350010 w 1358900"/>
                <a:gd name="connsiteY2" fmla="*/ 269240 h 1295400"/>
                <a:gd name="connsiteX3" fmla="*/ 1028700 w 1358900"/>
                <a:gd name="connsiteY3" fmla="*/ 1270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1295400">
                  <a:moveTo>
                    <a:pt x="12700" y="1289050"/>
                  </a:moveTo>
                  <a:lnTo>
                    <a:pt x="538480" y="1289050"/>
                  </a:lnTo>
                  <a:lnTo>
                    <a:pt x="1350010" y="269240"/>
                  </a:lnTo>
                  <a:lnTo>
                    <a:pt x="1028700" y="12700"/>
                  </a:lnTo>
                  <a:close/>
                </a:path>
              </a:pathLst>
            </a:custGeom>
            <a:blipFill>
              <a:blip r:embed="rId4"/>
              <a:srcRect/>
              <a:stretch>
                <a:fillRect l="-121206" t="11183" r="13010" b="-182361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744E0D-4320-4203-ABA0-DC9D0B329E16}"/>
                </a:ext>
              </a:extLst>
            </p:cNvPr>
            <p:cNvSpPr/>
            <p:nvPr/>
          </p:nvSpPr>
          <p:spPr>
            <a:xfrm>
              <a:off x="7754620" y="4657090"/>
              <a:ext cx="4445000" cy="1765300"/>
            </a:xfrm>
            <a:custGeom>
              <a:avLst/>
              <a:gdLst>
                <a:gd name="connsiteX0" fmla="*/ 187961 w 4445000"/>
                <a:gd name="connsiteY0" fmla="*/ 12700 h 1765300"/>
                <a:gd name="connsiteX1" fmla="*/ 12700 w 4445000"/>
                <a:gd name="connsiteY1" fmla="*/ 859790 h 1765300"/>
                <a:gd name="connsiteX2" fmla="*/ 4434840 w 4445000"/>
                <a:gd name="connsiteY2" fmla="*/ 1753870 h 1765300"/>
                <a:gd name="connsiteX3" fmla="*/ 4434840 w 4445000"/>
                <a:gd name="connsiteY3" fmla="*/ 871220 h 17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000" h="1765300">
                  <a:moveTo>
                    <a:pt x="187961" y="12700"/>
                  </a:moveTo>
                  <a:lnTo>
                    <a:pt x="12700" y="859790"/>
                  </a:lnTo>
                  <a:lnTo>
                    <a:pt x="4434840" y="1753870"/>
                  </a:lnTo>
                  <a:lnTo>
                    <a:pt x="4434840" y="871220"/>
                  </a:lnTo>
                  <a:close/>
                </a:path>
              </a:pathLst>
            </a:custGeom>
            <a:gradFill>
              <a:gsLst>
                <a:gs pos="100000">
                  <a:schemeClr val="tx1"/>
                </a:gs>
                <a:gs pos="0">
                  <a:schemeClr val="tx2"/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CFBA9-D870-41CC-A059-97970304A115}"/>
                </a:ext>
              </a:extLst>
            </p:cNvPr>
            <p:cNvSpPr/>
            <p:nvPr/>
          </p:nvSpPr>
          <p:spPr>
            <a:xfrm>
              <a:off x="6718300" y="1951990"/>
              <a:ext cx="5473700" cy="3289300"/>
            </a:xfrm>
            <a:custGeom>
              <a:avLst/>
              <a:gdLst>
                <a:gd name="connsiteX0" fmla="*/ 5471160 w 5473700"/>
                <a:gd name="connsiteY0" fmla="*/ 1239520 h 3289300"/>
                <a:gd name="connsiteX1" fmla="*/ 513080 w 5473700"/>
                <a:gd name="connsiteY1" fmla="*/ 12700 h 3289300"/>
                <a:gd name="connsiteX2" fmla="*/ 12700 w 5473700"/>
                <a:gd name="connsiteY2" fmla="*/ 1934210 h 3289300"/>
                <a:gd name="connsiteX3" fmla="*/ 5471160 w 5473700"/>
                <a:gd name="connsiteY3" fmla="*/ 3285490 h 328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3700" h="3289300">
                  <a:moveTo>
                    <a:pt x="5471160" y="1239520"/>
                  </a:moveTo>
                  <a:lnTo>
                    <a:pt x="513080" y="12700"/>
                  </a:lnTo>
                  <a:lnTo>
                    <a:pt x="12700" y="1934210"/>
                  </a:lnTo>
                  <a:lnTo>
                    <a:pt x="5471160" y="328549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0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242F88-3014-41DD-BA5C-BEE53C5FBC5C}"/>
                </a:ext>
              </a:extLst>
            </p:cNvPr>
            <p:cNvSpPr/>
            <p:nvPr/>
          </p:nvSpPr>
          <p:spPr>
            <a:xfrm>
              <a:off x="-12700" y="1065530"/>
              <a:ext cx="6286500" cy="5397500"/>
            </a:xfrm>
            <a:custGeom>
              <a:avLst/>
              <a:gdLst>
                <a:gd name="connsiteX0" fmla="*/ 12700 w 6286500"/>
                <a:gd name="connsiteY0" fmla="*/ 1008380 h 5397500"/>
                <a:gd name="connsiteX1" fmla="*/ 12700 w 6286500"/>
                <a:gd name="connsiteY1" fmla="*/ 1046480 h 5397500"/>
                <a:gd name="connsiteX2" fmla="*/ 5509260 w 6286500"/>
                <a:gd name="connsiteY2" fmla="*/ 57150 h 5397500"/>
                <a:gd name="connsiteX3" fmla="*/ 6238240 w 6286500"/>
                <a:gd name="connsiteY3" fmla="*/ 4236720 h 5397500"/>
                <a:gd name="connsiteX4" fmla="*/ 12700 w 6286500"/>
                <a:gd name="connsiteY4" fmla="*/ 5356860 h 5397500"/>
                <a:gd name="connsiteX5" fmla="*/ 12700 w 6286500"/>
                <a:gd name="connsiteY5" fmla="*/ 5394960 h 5397500"/>
                <a:gd name="connsiteX6" fmla="*/ 6263640 w 6286500"/>
                <a:gd name="connsiteY6" fmla="*/ 4271010 h 5397500"/>
                <a:gd name="connsiteX7" fmla="*/ 6282690 w 6286500"/>
                <a:gd name="connsiteY7" fmla="*/ 4267200 h 5397500"/>
                <a:gd name="connsiteX8" fmla="*/ 5541010 w 6286500"/>
                <a:gd name="connsiteY8" fmla="*/ 12700 h 539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0" h="5397500">
                  <a:moveTo>
                    <a:pt x="12700" y="1008380"/>
                  </a:moveTo>
                  <a:lnTo>
                    <a:pt x="12700" y="1046480"/>
                  </a:lnTo>
                  <a:lnTo>
                    <a:pt x="5509260" y="57150"/>
                  </a:lnTo>
                  <a:lnTo>
                    <a:pt x="6238240" y="4236720"/>
                  </a:lnTo>
                  <a:lnTo>
                    <a:pt x="12700" y="5356860"/>
                  </a:lnTo>
                  <a:lnTo>
                    <a:pt x="12700" y="5394960"/>
                  </a:lnTo>
                  <a:lnTo>
                    <a:pt x="6263640" y="4271010"/>
                  </a:lnTo>
                  <a:lnTo>
                    <a:pt x="6282690" y="4267200"/>
                  </a:lnTo>
                  <a:lnTo>
                    <a:pt x="5541010" y="12700"/>
                  </a:ln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53D3E1-4DA1-48D6-AC1F-7C97914E3B63}"/>
                </a:ext>
              </a:extLst>
            </p:cNvPr>
            <p:cNvSpPr/>
            <p:nvPr/>
          </p:nvSpPr>
          <p:spPr>
            <a:xfrm>
              <a:off x="9467850" y="-12700"/>
              <a:ext cx="1727200" cy="1714500"/>
            </a:xfrm>
            <a:custGeom>
              <a:avLst/>
              <a:gdLst>
                <a:gd name="connsiteX0" fmla="*/ 1355090 w 1727200"/>
                <a:gd name="connsiteY0" fmla="*/ 1706880 h 1714500"/>
                <a:gd name="connsiteX1" fmla="*/ 1719580 w 1727200"/>
                <a:gd name="connsiteY1" fmla="*/ 12700 h 1714500"/>
                <a:gd name="connsiteX2" fmla="*/ 314960 w 1727200"/>
                <a:gd name="connsiteY2" fmla="*/ 12700 h 1714500"/>
                <a:gd name="connsiteX3" fmla="*/ 12700 w 1727200"/>
                <a:gd name="connsiteY3" fmla="*/ 141351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714500">
                  <a:moveTo>
                    <a:pt x="1355090" y="1706880"/>
                  </a:moveTo>
                  <a:lnTo>
                    <a:pt x="1719580" y="12700"/>
                  </a:lnTo>
                  <a:lnTo>
                    <a:pt x="314960" y="12700"/>
                  </a:lnTo>
                  <a:lnTo>
                    <a:pt x="12700" y="1413510"/>
                  </a:lnTo>
                  <a:close/>
                </a:path>
              </a:pathLst>
            </a:custGeom>
            <a:gradFill>
              <a:gsLst>
                <a:gs pos="100000">
                  <a:schemeClr val="accent3"/>
                </a:gs>
                <a:gs pos="0">
                  <a:schemeClr val="accent6"/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B92DD61-4420-4806-AA96-2BCD8FCA8CA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 rot="21020577">
            <a:off x="630442" y="2818995"/>
            <a:ext cx="4851352" cy="1827069"/>
          </a:xfrm>
        </p:spPr>
        <p:txBody>
          <a:bodyPr anchor="ctr" anchorCtr="0">
            <a:normAutofit/>
          </a:bodyPr>
          <a:lstStyle>
            <a:lvl1pPr algn="l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</a:t>
            </a:r>
            <a:br>
              <a:rPr lang="en-US" noProof="0"/>
            </a:br>
            <a:r>
              <a:rPr lang="en-US" noProof="0"/>
              <a:t>Title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EEDE58A0-A534-4BA6-A842-9291BD21B3B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 rot="853085">
            <a:off x="7075878" y="2826510"/>
            <a:ext cx="4975641" cy="1655762"/>
          </a:xfrm>
        </p:spPr>
        <p:txBody>
          <a:bodyPr anchor="ctr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32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557026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9">
            <a:extLst>
              <a:ext uri="{FF2B5EF4-FFF2-40B4-BE49-F238E27FC236}">
                <a16:creationId xmlns:a16="http://schemas.microsoft.com/office/drawing/2014/main" id="{DBE053F1-F4AB-44C9-AD59-A25E78B48A3F}"/>
              </a:ext>
            </a:extLst>
          </p:cNvPr>
          <p:cNvGrpSpPr/>
          <p:nvPr/>
        </p:nvGrpSpPr>
        <p:grpSpPr>
          <a:xfrm>
            <a:off x="1980240" y="520107"/>
            <a:ext cx="10219389" cy="6350602"/>
            <a:chOff x="1980240" y="520107"/>
            <a:chExt cx="10219389" cy="635060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CD9D55-0502-4018-AF6A-4F0A0F0E07E9}"/>
                </a:ext>
              </a:extLst>
            </p:cNvPr>
            <p:cNvSpPr/>
            <p:nvPr/>
          </p:nvSpPr>
          <p:spPr>
            <a:xfrm>
              <a:off x="1980240" y="2877450"/>
              <a:ext cx="3086393" cy="3988178"/>
            </a:xfrm>
            <a:custGeom>
              <a:avLst/>
              <a:gdLst>
                <a:gd name="connsiteX0" fmla="*/ 12693 w 3086392"/>
                <a:gd name="connsiteY0" fmla="*/ 614730 h 3988178"/>
                <a:gd name="connsiteX1" fmla="*/ 1910253 w 3086392"/>
                <a:gd name="connsiteY1" fmla="*/ 3983090 h 3988178"/>
                <a:gd name="connsiteX2" fmla="*/ 3082574 w 3086392"/>
                <a:gd name="connsiteY2" fmla="*/ 3983090 h 3988178"/>
                <a:gd name="connsiteX3" fmla="*/ 2258266 w 3086392"/>
                <a:gd name="connsiteY3" fmla="*/ 12693 h 3988178"/>
                <a:gd name="connsiteX4" fmla="*/ 12693 w 3086392"/>
                <a:gd name="connsiteY4" fmla="*/ 614730 h 398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6392" h="3988178">
                  <a:moveTo>
                    <a:pt x="12693" y="614730"/>
                  </a:moveTo>
                  <a:cubicBezTo>
                    <a:pt x="12693" y="614730"/>
                    <a:pt x="1595263" y="2043616"/>
                    <a:pt x="1910253" y="3983090"/>
                  </a:cubicBezTo>
                  <a:lnTo>
                    <a:pt x="3082574" y="3983090"/>
                  </a:lnTo>
                  <a:lnTo>
                    <a:pt x="2258266" y="12693"/>
                  </a:lnTo>
                  <a:lnTo>
                    <a:pt x="12693" y="614730"/>
                  </a:lnTo>
                  <a:close/>
                </a:path>
              </a:pathLst>
            </a:custGeom>
            <a:gradFill>
              <a:gsLst>
                <a:gs pos="3000">
                  <a:schemeClr val="bg1"/>
                </a:gs>
                <a:gs pos="100000">
                  <a:schemeClr val="accent5">
                    <a:alpha val="50000"/>
                  </a:schemeClr>
                </a:gs>
              </a:gsLst>
              <a:lin ang="4278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529C4B-24D5-4FF8-BD78-3A27C68248CA}"/>
                </a:ext>
              </a:extLst>
            </p:cNvPr>
            <p:cNvSpPr/>
            <p:nvPr/>
          </p:nvSpPr>
          <p:spPr>
            <a:xfrm>
              <a:off x="2962043" y="520107"/>
              <a:ext cx="9233775" cy="6350602"/>
            </a:xfrm>
            <a:custGeom>
              <a:avLst/>
              <a:gdLst>
                <a:gd name="connsiteX0" fmla="*/ 9229957 w 9233775"/>
                <a:gd name="connsiteY0" fmla="*/ 12693 h 6350602"/>
                <a:gd name="connsiteX1" fmla="*/ 12693 w 9233775"/>
                <a:gd name="connsiteY1" fmla="*/ 2225243 h 6350602"/>
                <a:gd name="connsiteX2" fmla="*/ 999577 w 9233775"/>
                <a:gd name="connsiteY2" fmla="*/ 6340434 h 6350602"/>
                <a:gd name="connsiteX3" fmla="*/ 9229957 w 9233775"/>
                <a:gd name="connsiteY3" fmla="*/ 6340434 h 635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3775" h="6350602">
                  <a:moveTo>
                    <a:pt x="9229957" y="12693"/>
                  </a:moveTo>
                  <a:lnTo>
                    <a:pt x="12693" y="2225243"/>
                  </a:lnTo>
                  <a:lnTo>
                    <a:pt x="999577" y="6340434"/>
                  </a:lnTo>
                  <a:lnTo>
                    <a:pt x="9229957" y="634043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810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43A97B8-65D7-47BC-AF76-3D5AA4527481}"/>
                </a:ext>
              </a:extLst>
            </p:cNvPr>
            <p:cNvSpPr/>
            <p:nvPr/>
          </p:nvSpPr>
          <p:spPr>
            <a:xfrm>
              <a:off x="3270682" y="752539"/>
              <a:ext cx="8928947" cy="6109280"/>
            </a:xfrm>
            <a:custGeom>
              <a:avLst/>
              <a:gdLst>
                <a:gd name="connsiteX0" fmla="*/ 43176 w 8928946"/>
                <a:gd name="connsiteY0" fmla="*/ 2217623 h 6109279"/>
                <a:gd name="connsiteX1" fmla="*/ 8913698 w 8928946"/>
                <a:gd name="connsiteY1" fmla="*/ 40636 h 6109279"/>
                <a:gd name="connsiteX2" fmla="*/ 8921318 w 8928946"/>
                <a:gd name="connsiteY2" fmla="*/ 71119 h 6109279"/>
                <a:gd name="connsiteX3" fmla="*/ 8921318 w 8928946"/>
                <a:gd name="connsiteY3" fmla="*/ 12693 h 6109279"/>
                <a:gd name="connsiteX4" fmla="*/ 25395 w 8928946"/>
                <a:gd name="connsiteY4" fmla="*/ 2196031 h 6109279"/>
                <a:gd name="connsiteX5" fmla="*/ 12693 w 8928946"/>
                <a:gd name="connsiteY5" fmla="*/ 2198571 h 6109279"/>
                <a:gd name="connsiteX6" fmla="*/ 958933 w 8928946"/>
                <a:gd name="connsiteY6" fmla="*/ 6108002 h 6109279"/>
                <a:gd name="connsiteX7" fmla="*/ 985606 w 8928946"/>
                <a:gd name="connsiteY7" fmla="*/ 6108002 h 610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8946" h="6109279">
                  <a:moveTo>
                    <a:pt x="43176" y="2217623"/>
                  </a:moveTo>
                  <a:lnTo>
                    <a:pt x="8913698" y="40636"/>
                  </a:lnTo>
                  <a:lnTo>
                    <a:pt x="8921318" y="71119"/>
                  </a:lnTo>
                  <a:lnTo>
                    <a:pt x="8921318" y="12693"/>
                  </a:lnTo>
                  <a:lnTo>
                    <a:pt x="25395" y="2196031"/>
                  </a:lnTo>
                  <a:lnTo>
                    <a:pt x="12693" y="2198571"/>
                  </a:lnTo>
                  <a:lnTo>
                    <a:pt x="958933" y="6108002"/>
                  </a:lnTo>
                  <a:lnTo>
                    <a:pt x="985606" y="6108002"/>
                  </a:lnTo>
                  <a:close/>
                </a:path>
              </a:pathLst>
            </a:custGeom>
            <a:solidFill>
              <a:schemeClr val="bg1"/>
            </a:soli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55EAF-4D26-452F-BE4D-A9B580AC928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03491" y="1001491"/>
            <a:ext cx="4065084" cy="70084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Divider Slide</a:t>
            </a:r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E88D0B4A-E9EE-4F17-AF07-6877631314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61075" y="3345999"/>
            <a:ext cx="7319700" cy="1500187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28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046439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6C9B7F00-EB71-4AB0-9B4E-A64B7BB58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1225" y="1825625"/>
            <a:ext cx="10442575" cy="4351338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14425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2DC463F-D8D9-4961-B44E-0CCDE38BA29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397608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5DB1D622-84A6-489A-91BE-DF1D23C03B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3976085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36692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5870" y="312092"/>
            <a:ext cx="4391191" cy="1368122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5A6B27D7-F5EE-4688-B64B-CDC996CB36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942689"/>
            <a:ext cx="5157787" cy="562385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9D3AFCF0-98C5-4ECC-A2A6-BA8BA0A645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638097"/>
            <a:ext cx="5157787" cy="3184634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id="{3F44E47F-9EE9-414B-B2D8-DD6737905A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942689"/>
            <a:ext cx="5183188" cy="562385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5">
            <a:extLst>
              <a:ext uri="{FF2B5EF4-FFF2-40B4-BE49-F238E27FC236}">
                <a16:creationId xmlns:a16="http://schemas.microsoft.com/office/drawing/2014/main" id="{D8D8261D-A3B4-4909-8FCD-D7C160F42D8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638097"/>
            <a:ext cx="5183188" cy="3184634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152336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9E80D7DF-92B2-4A46-AA79-DDC69AC8A8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0012" y="1347788"/>
            <a:ext cx="6172200" cy="433053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F0A242F9-0019-4B57-A03D-285B738367A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806262"/>
            <a:ext cx="3932237" cy="2872065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274320" anchor="ctr"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4A01F06-84A3-407F-8D89-167A9D4023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27985">
            <a:off x="857494" y="721373"/>
            <a:ext cx="3918639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98028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7" name="Picture Placeholder 2">
            <a:extLst>
              <a:ext uri="{FF2B5EF4-FFF2-40B4-BE49-F238E27FC236}">
                <a16:creationId xmlns:a16="http://schemas.microsoft.com/office/drawing/2014/main" id="{1C9B27A5-4499-4F2B-843D-B4AC979D300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5183188" y="1347788"/>
            <a:ext cx="6172200" cy="433053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4C8F7DBB-2923-48F9-AE53-06CE214A36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603601"/>
            <a:ext cx="3932237" cy="3074726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274320" anchor="ctr">
            <a:norm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6AB5B22-678B-4BFD-ABBC-49961466D4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28869">
            <a:off x="857652" y="725128"/>
            <a:ext cx="3833278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872488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40238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A29EA0-54CE-44CE-A619-B63EB6AA2D1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44441" y="2373246"/>
            <a:ext cx="9303119" cy="2111508"/>
          </a:xfrm>
        </p:spPr>
        <p:txBody>
          <a:bodyPr anchor="ctr">
            <a:normAutofit/>
          </a:bodyPr>
          <a:lstStyle>
            <a:lvl1pPr marL="0" indent="0" algn="ctr">
              <a:buNone/>
              <a:defRPr sz="6000"/>
            </a:lvl1pPr>
            <a:lvl2pPr marL="457200" indent="0">
              <a:buNone/>
              <a:defRPr/>
            </a:lvl2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55265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9">
            <a:extLst>
              <a:ext uri="{FF2B5EF4-FFF2-40B4-BE49-F238E27FC236}">
                <a16:creationId xmlns:a16="http://schemas.microsoft.com/office/drawing/2014/main" id="{DBE053F1-F4AB-44C9-AD59-A25E78B48A3F}"/>
              </a:ext>
            </a:extLst>
          </p:cNvPr>
          <p:cNvGrpSpPr/>
          <p:nvPr/>
        </p:nvGrpSpPr>
        <p:grpSpPr>
          <a:xfrm>
            <a:off x="1980240" y="520107"/>
            <a:ext cx="10219389" cy="6350602"/>
            <a:chOff x="1980240" y="520107"/>
            <a:chExt cx="10219389" cy="635060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CD9D55-0502-4018-AF6A-4F0A0F0E07E9}"/>
                </a:ext>
              </a:extLst>
            </p:cNvPr>
            <p:cNvSpPr/>
            <p:nvPr/>
          </p:nvSpPr>
          <p:spPr>
            <a:xfrm>
              <a:off x="1980240" y="2877450"/>
              <a:ext cx="3086393" cy="3988178"/>
            </a:xfrm>
            <a:custGeom>
              <a:avLst/>
              <a:gdLst>
                <a:gd name="connsiteX0" fmla="*/ 12693 w 3086392"/>
                <a:gd name="connsiteY0" fmla="*/ 614730 h 3988178"/>
                <a:gd name="connsiteX1" fmla="*/ 1910253 w 3086392"/>
                <a:gd name="connsiteY1" fmla="*/ 3983090 h 3988178"/>
                <a:gd name="connsiteX2" fmla="*/ 3082574 w 3086392"/>
                <a:gd name="connsiteY2" fmla="*/ 3983090 h 3988178"/>
                <a:gd name="connsiteX3" fmla="*/ 2258266 w 3086392"/>
                <a:gd name="connsiteY3" fmla="*/ 12693 h 3988178"/>
                <a:gd name="connsiteX4" fmla="*/ 12693 w 3086392"/>
                <a:gd name="connsiteY4" fmla="*/ 614730 h 398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6392" h="3988178">
                  <a:moveTo>
                    <a:pt x="12693" y="614730"/>
                  </a:moveTo>
                  <a:cubicBezTo>
                    <a:pt x="12693" y="614730"/>
                    <a:pt x="1595263" y="2043616"/>
                    <a:pt x="1910253" y="3983090"/>
                  </a:cubicBezTo>
                  <a:lnTo>
                    <a:pt x="3082574" y="3983090"/>
                  </a:lnTo>
                  <a:lnTo>
                    <a:pt x="2258266" y="12693"/>
                  </a:lnTo>
                  <a:lnTo>
                    <a:pt x="12693" y="614730"/>
                  </a:lnTo>
                  <a:close/>
                </a:path>
              </a:pathLst>
            </a:custGeom>
            <a:gradFill>
              <a:gsLst>
                <a:gs pos="3000">
                  <a:schemeClr val="bg1"/>
                </a:gs>
                <a:gs pos="100000">
                  <a:schemeClr val="accent5">
                    <a:alpha val="50000"/>
                  </a:schemeClr>
                </a:gs>
              </a:gsLst>
              <a:lin ang="4278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529C4B-24D5-4FF8-BD78-3A27C68248CA}"/>
                </a:ext>
              </a:extLst>
            </p:cNvPr>
            <p:cNvSpPr/>
            <p:nvPr/>
          </p:nvSpPr>
          <p:spPr>
            <a:xfrm>
              <a:off x="2962043" y="520107"/>
              <a:ext cx="9233775" cy="6350602"/>
            </a:xfrm>
            <a:custGeom>
              <a:avLst/>
              <a:gdLst>
                <a:gd name="connsiteX0" fmla="*/ 9229957 w 9233775"/>
                <a:gd name="connsiteY0" fmla="*/ 12693 h 6350602"/>
                <a:gd name="connsiteX1" fmla="*/ 12693 w 9233775"/>
                <a:gd name="connsiteY1" fmla="*/ 2225243 h 6350602"/>
                <a:gd name="connsiteX2" fmla="*/ 999577 w 9233775"/>
                <a:gd name="connsiteY2" fmla="*/ 6340434 h 6350602"/>
                <a:gd name="connsiteX3" fmla="*/ 9229957 w 9233775"/>
                <a:gd name="connsiteY3" fmla="*/ 6340434 h 635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3775" h="6350602">
                  <a:moveTo>
                    <a:pt x="9229957" y="12693"/>
                  </a:moveTo>
                  <a:lnTo>
                    <a:pt x="12693" y="2225243"/>
                  </a:lnTo>
                  <a:lnTo>
                    <a:pt x="999577" y="6340434"/>
                  </a:lnTo>
                  <a:lnTo>
                    <a:pt x="9229957" y="634043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810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43A97B8-65D7-47BC-AF76-3D5AA4527481}"/>
                </a:ext>
              </a:extLst>
            </p:cNvPr>
            <p:cNvSpPr/>
            <p:nvPr/>
          </p:nvSpPr>
          <p:spPr>
            <a:xfrm>
              <a:off x="3270682" y="752539"/>
              <a:ext cx="8928947" cy="6109280"/>
            </a:xfrm>
            <a:custGeom>
              <a:avLst/>
              <a:gdLst>
                <a:gd name="connsiteX0" fmla="*/ 43176 w 8928946"/>
                <a:gd name="connsiteY0" fmla="*/ 2217623 h 6109279"/>
                <a:gd name="connsiteX1" fmla="*/ 8913698 w 8928946"/>
                <a:gd name="connsiteY1" fmla="*/ 40636 h 6109279"/>
                <a:gd name="connsiteX2" fmla="*/ 8921318 w 8928946"/>
                <a:gd name="connsiteY2" fmla="*/ 71119 h 6109279"/>
                <a:gd name="connsiteX3" fmla="*/ 8921318 w 8928946"/>
                <a:gd name="connsiteY3" fmla="*/ 12693 h 6109279"/>
                <a:gd name="connsiteX4" fmla="*/ 25395 w 8928946"/>
                <a:gd name="connsiteY4" fmla="*/ 2196031 h 6109279"/>
                <a:gd name="connsiteX5" fmla="*/ 12693 w 8928946"/>
                <a:gd name="connsiteY5" fmla="*/ 2198571 h 6109279"/>
                <a:gd name="connsiteX6" fmla="*/ 958933 w 8928946"/>
                <a:gd name="connsiteY6" fmla="*/ 6108002 h 6109279"/>
                <a:gd name="connsiteX7" fmla="*/ 985606 w 8928946"/>
                <a:gd name="connsiteY7" fmla="*/ 6108002 h 610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8946" h="6109279">
                  <a:moveTo>
                    <a:pt x="43176" y="2217623"/>
                  </a:moveTo>
                  <a:lnTo>
                    <a:pt x="8913698" y="40636"/>
                  </a:lnTo>
                  <a:lnTo>
                    <a:pt x="8921318" y="71119"/>
                  </a:lnTo>
                  <a:lnTo>
                    <a:pt x="8921318" y="12693"/>
                  </a:lnTo>
                  <a:lnTo>
                    <a:pt x="25395" y="2196031"/>
                  </a:lnTo>
                  <a:lnTo>
                    <a:pt x="12693" y="2198571"/>
                  </a:lnTo>
                  <a:lnTo>
                    <a:pt x="958933" y="6108002"/>
                  </a:lnTo>
                  <a:lnTo>
                    <a:pt x="985606" y="6108002"/>
                  </a:lnTo>
                  <a:close/>
                </a:path>
              </a:pathLst>
            </a:custGeom>
            <a:solidFill>
              <a:schemeClr val="bg1"/>
            </a:soli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8500C30-FF27-4A5C-AA4F-B1D5C57A0F7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314240" y="793217"/>
            <a:ext cx="8877760" cy="6064783"/>
          </a:xfrm>
          <a:custGeom>
            <a:avLst/>
            <a:gdLst>
              <a:gd name="connsiteX0" fmla="*/ 0 w 8534400"/>
              <a:gd name="connsiteY0" fmla="*/ 6043236 h 6043236"/>
              <a:gd name="connsiteX1" fmla="*/ 1510809 w 8534400"/>
              <a:gd name="connsiteY1" fmla="*/ 0 h 6043236"/>
              <a:gd name="connsiteX2" fmla="*/ 7023591 w 8534400"/>
              <a:gd name="connsiteY2" fmla="*/ 0 h 6043236"/>
              <a:gd name="connsiteX3" fmla="*/ 8534400 w 8534400"/>
              <a:gd name="connsiteY3" fmla="*/ 6043236 h 6043236"/>
              <a:gd name="connsiteX4" fmla="*/ 0 w 8534400"/>
              <a:gd name="connsiteY4" fmla="*/ 6043236 h 6043236"/>
              <a:gd name="connsiteX0" fmla="*/ 0 w 8534400"/>
              <a:gd name="connsiteY0" fmla="*/ 6043236 h 6043236"/>
              <a:gd name="connsiteX1" fmla="*/ 1510809 w 8534400"/>
              <a:gd name="connsiteY1" fmla="*/ 0 h 6043236"/>
              <a:gd name="connsiteX2" fmla="*/ 8518563 w 8534400"/>
              <a:gd name="connsiteY2" fmla="*/ 14514 h 6043236"/>
              <a:gd name="connsiteX3" fmla="*/ 8534400 w 8534400"/>
              <a:gd name="connsiteY3" fmla="*/ 6043236 h 6043236"/>
              <a:gd name="connsiteX4" fmla="*/ 0 w 8534400"/>
              <a:gd name="connsiteY4" fmla="*/ 6043236 h 6043236"/>
              <a:gd name="connsiteX0" fmla="*/ 317991 w 8852391"/>
              <a:gd name="connsiteY0" fmla="*/ 6028722 h 6028722"/>
              <a:gd name="connsiteX1" fmla="*/ 0 w 8852391"/>
              <a:gd name="connsiteY1" fmla="*/ 2162629 h 6028722"/>
              <a:gd name="connsiteX2" fmla="*/ 8836554 w 8852391"/>
              <a:gd name="connsiteY2" fmla="*/ 0 h 6028722"/>
              <a:gd name="connsiteX3" fmla="*/ 8852391 w 8852391"/>
              <a:gd name="connsiteY3" fmla="*/ 6028722 h 6028722"/>
              <a:gd name="connsiteX4" fmla="*/ 317991 w 8852391"/>
              <a:gd name="connsiteY4" fmla="*/ 6028722 h 6028722"/>
              <a:gd name="connsiteX0" fmla="*/ 913076 w 8852391"/>
              <a:gd name="connsiteY0" fmla="*/ 6043236 h 6043236"/>
              <a:gd name="connsiteX1" fmla="*/ 0 w 8852391"/>
              <a:gd name="connsiteY1" fmla="*/ 2162629 h 6043236"/>
              <a:gd name="connsiteX2" fmla="*/ 8836554 w 8852391"/>
              <a:gd name="connsiteY2" fmla="*/ 0 h 6043236"/>
              <a:gd name="connsiteX3" fmla="*/ 8852391 w 8852391"/>
              <a:gd name="connsiteY3" fmla="*/ 6028722 h 6043236"/>
              <a:gd name="connsiteX4" fmla="*/ 913076 w 8852391"/>
              <a:gd name="connsiteY4" fmla="*/ 6043236 h 6043236"/>
              <a:gd name="connsiteX0" fmla="*/ 933682 w 8872997"/>
              <a:gd name="connsiteY0" fmla="*/ 6043236 h 6043236"/>
              <a:gd name="connsiteX1" fmla="*/ 0 w 8872997"/>
              <a:gd name="connsiteY1" fmla="*/ 2167781 h 6043236"/>
              <a:gd name="connsiteX2" fmla="*/ 8857160 w 8872997"/>
              <a:gd name="connsiteY2" fmla="*/ 0 h 6043236"/>
              <a:gd name="connsiteX3" fmla="*/ 8872997 w 8872997"/>
              <a:gd name="connsiteY3" fmla="*/ 6028722 h 6043236"/>
              <a:gd name="connsiteX4" fmla="*/ 933682 w 8872997"/>
              <a:gd name="connsiteY4" fmla="*/ 6043236 h 6043236"/>
              <a:gd name="connsiteX0" fmla="*/ 933682 w 8872997"/>
              <a:gd name="connsiteY0" fmla="*/ 6050963 h 6050963"/>
              <a:gd name="connsiteX1" fmla="*/ 0 w 8872997"/>
              <a:gd name="connsiteY1" fmla="*/ 2167781 h 6050963"/>
              <a:gd name="connsiteX2" fmla="*/ 8857160 w 8872997"/>
              <a:gd name="connsiteY2" fmla="*/ 0 h 6050963"/>
              <a:gd name="connsiteX3" fmla="*/ 8872997 w 8872997"/>
              <a:gd name="connsiteY3" fmla="*/ 6028722 h 6050963"/>
              <a:gd name="connsiteX4" fmla="*/ 933682 w 8872997"/>
              <a:gd name="connsiteY4" fmla="*/ 6050963 h 6050963"/>
              <a:gd name="connsiteX0" fmla="*/ 933682 w 8872997"/>
              <a:gd name="connsiteY0" fmla="*/ 6050963 h 6054480"/>
              <a:gd name="connsiteX1" fmla="*/ 0 w 8872997"/>
              <a:gd name="connsiteY1" fmla="*/ 2167781 h 6054480"/>
              <a:gd name="connsiteX2" fmla="*/ 8857160 w 8872997"/>
              <a:gd name="connsiteY2" fmla="*/ 0 h 6054480"/>
              <a:gd name="connsiteX3" fmla="*/ 8872997 w 8872997"/>
              <a:gd name="connsiteY3" fmla="*/ 6054480 h 6054480"/>
              <a:gd name="connsiteX4" fmla="*/ 933682 w 8872997"/>
              <a:gd name="connsiteY4" fmla="*/ 6050963 h 6054480"/>
              <a:gd name="connsiteX0" fmla="*/ 933682 w 8875190"/>
              <a:gd name="connsiteY0" fmla="*/ 6063842 h 6067359"/>
              <a:gd name="connsiteX1" fmla="*/ 0 w 8875190"/>
              <a:gd name="connsiteY1" fmla="*/ 2180660 h 6067359"/>
              <a:gd name="connsiteX2" fmla="*/ 8875190 w 8875190"/>
              <a:gd name="connsiteY2" fmla="*/ 0 h 6067359"/>
              <a:gd name="connsiteX3" fmla="*/ 8872997 w 8875190"/>
              <a:gd name="connsiteY3" fmla="*/ 6067359 h 6067359"/>
              <a:gd name="connsiteX4" fmla="*/ 933682 w 8875190"/>
              <a:gd name="connsiteY4" fmla="*/ 6063842 h 6067359"/>
              <a:gd name="connsiteX0" fmla="*/ 933682 w 8872997"/>
              <a:gd name="connsiteY0" fmla="*/ 6061266 h 6064783"/>
              <a:gd name="connsiteX1" fmla="*/ 0 w 8872997"/>
              <a:gd name="connsiteY1" fmla="*/ 2178084 h 6064783"/>
              <a:gd name="connsiteX2" fmla="*/ 8872614 w 8872997"/>
              <a:gd name="connsiteY2" fmla="*/ 0 h 6064783"/>
              <a:gd name="connsiteX3" fmla="*/ 8872997 w 8872997"/>
              <a:gd name="connsiteY3" fmla="*/ 6064783 h 6064783"/>
              <a:gd name="connsiteX4" fmla="*/ 933682 w 8872997"/>
              <a:gd name="connsiteY4" fmla="*/ 6061266 h 6064783"/>
              <a:gd name="connsiteX0" fmla="*/ 938445 w 8877760"/>
              <a:gd name="connsiteY0" fmla="*/ 6061266 h 6064783"/>
              <a:gd name="connsiteX1" fmla="*/ 0 w 8877760"/>
              <a:gd name="connsiteY1" fmla="*/ 2175703 h 6064783"/>
              <a:gd name="connsiteX2" fmla="*/ 8877377 w 8877760"/>
              <a:gd name="connsiteY2" fmla="*/ 0 h 6064783"/>
              <a:gd name="connsiteX3" fmla="*/ 8877760 w 8877760"/>
              <a:gd name="connsiteY3" fmla="*/ 6064783 h 6064783"/>
              <a:gd name="connsiteX4" fmla="*/ 938445 w 8877760"/>
              <a:gd name="connsiteY4" fmla="*/ 6061266 h 606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7760" h="6064783">
                <a:moveTo>
                  <a:pt x="938445" y="6061266"/>
                </a:moveTo>
                <a:lnTo>
                  <a:pt x="0" y="2175703"/>
                </a:lnTo>
                <a:lnTo>
                  <a:pt x="8877377" y="0"/>
                </a:lnTo>
                <a:cubicBezTo>
                  <a:pt x="8877505" y="2021594"/>
                  <a:pt x="8877632" y="4043189"/>
                  <a:pt x="8877760" y="6064783"/>
                </a:cubicBezTo>
                <a:lnTo>
                  <a:pt x="938445" y="6061266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55EAF-4D26-452F-BE4D-A9B580AC928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03491" y="1001491"/>
            <a:ext cx="4065084" cy="70084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Divider Slide</a:t>
            </a:r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3652046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9228556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nua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2">
            <a:extLst>
              <a:ext uri="{FF2B5EF4-FFF2-40B4-BE49-F238E27FC236}">
                <a16:creationId xmlns:a16="http://schemas.microsoft.com/office/drawing/2014/main" id="{5D6F87F4-A9FD-42C2-B2B3-2EBAE9413A33}"/>
              </a:ext>
            </a:extLst>
          </p:cNvPr>
          <p:cNvSpPr/>
          <p:nvPr/>
        </p:nvSpPr>
        <p:spPr>
          <a:xfrm>
            <a:off x="-12778" y="429785"/>
            <a:ext cx="7606299" cy="1490682"/>
          </a:xfrm>
          <a:custGeom>
            <a:avLst/>
            <a:gdLst>
              <a:gd name="connsiteX0" fmla="*/ 7602514 w 7606298"/>
              <a:gd name="connsiteY0" fmla="*/ 407745 h 1490681"/>
              <a:gd name="connsiteX1" fmla="*/ 12778 w 7606298"/>
              <a:gd name="connsiteY1" fmla="*/ 12778 h 1490681"/>
              <a:gd name="connsiteX2" fmla="*/ 12778 w 7606298"/>
              <a:gd name="connsiteY2" fmla="*/ 1056256 h 1490681"/>
              <a:gd name="connsiteX3" fmla="*/ 7593596 w 7606298"/>
              <a:gd name="connsiteY3" fmla="*/ 1481801 h 1490681"/>
              <a:gd name="connsiteX4" fmla="*/ 7602514 w 7606298"/>
              <a:gd name="connsiteY4" fmla="*/ 407745 h 1490681"/>
              <a:gd name="connsiteX5" fmla="*/ 7602514 w 7606298"/>
              <a:gd name="connsiteY5" fmla="*/ 407745 h 149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6298" h="1490681">
                <a:moveTo>
                  <a:pt x="7602514" y="407745"/>
                </a:moveTo>
                <a:cubicBezTo>
                  <a:pt x="7602514" y="407745"/>
                  <a:pt x="3107535" y="56097"/>
                  <a:pt x="12778" y="12778"/>
                </a:cubicBezTo>
                <a:lnTo>
                  <a:pt x="12778" y="1056256"/>
                </a:lnTo>
                <a:cubicBezTo>
                  <a:pt x="6306768" y="1024403"/>
                  <a:pt x="7593596" y="1481801"/>
                  <a:pt x="7593596" y="1481801"/>
                </a:cubicBezTo>
                <a:lnTo>
                  <a:pt x="7602514" y="407745"/>
                </a:lnTo>
                <a:lnTo>
                  <a:pt x="7602514" y="40774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0000"/>
                </a:schemeClr>
              </a:gs>
              <a:gs pos="100000">
                <a:schemeClr val="accent2">
                  <a:alpha val="20000"/>
                </a:schemeClr>
              </a:gs>
            </a:gsLst>
            <a:lin ang="60000" scaled="0"/>
          </a:gradFill>
          <a:ln w="1273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F27BBFB4-84C4-42C9-9CB3-DFD801CEBF7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1200" y="1896003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C8BBE7AC-17E7-4828-A40C-39EED5284E6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85863" y="2088090"/>
            <a:ext cx="3103110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3" name="Text Placeholder 21">
            <a:extLst>
              <a:ext uri="{FF2B5EF4-FFF2-40B4-BE49-F238E27FC236}">
                <a16:creationId xmlns:a16="http://schemas.microsoft.com/office/drawing/2014/main" id="{FC1057E8-2611-45B5-913B-82D301FE8A8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04600" y="1896003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34" name="Text Placeholder 24">
            <a:extLst>
              <a:ext uri="{FF2B5EF4-FFF2-40B4-BE49-F238E27FC236}">
                <a16:creationId xmlns:a16="http://schemas.microsoft.com/office/drawing/2014/main" id="{A65257E6-B10F-49C0-862A-53648E3F2D0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603" y="2088090"/>
            <a:ext cx="2243918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7" name="Text Placeholder 21">
            <a:extLst>
              <a:ext uri="{FF2B5EF4-FFF2-40B4-BE49-F238E27FC236}">
                <a16:creationId xmlns:a16="http://schemas.microsoft.com/office/drawing/2014/main" id="{83A147CC-1513-463A-8B07-CC14AEC845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90713" y="1913782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3</a:t>
            </a:r>
          </a:p>
        </p:txBody>
      </p:sp>
      <p:sp>
        <p:nvSpPr>
          <p:cNvPr id="38" name="Text Placeholder 24">
            <a:extLst>
              <a:ext uri="{FF2B5EF4-FFF2-40B4-BE49-F238E27FC236}">
                <a16:creationId xmlns:a16="http://schemas.microsoft.com/office/drawing/2014/main" id="{BCE98261-6A42-49F1-B208-2E6C24DFCF8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35716" y="2105869"/>
            <a:ext cx="2959116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0" name="Text Placeholder 24">
            <a:extLst>
              <a:ext uri="{FF2B5EF4-FFF2-40B4-BE49-F238E27FC236}">
                <a16:creationId xmlns:a16="http://schemas.microsoft.com/office/drawing/2014/main" id="{937F4311-EBEC-44E3-8542-07503B54D77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91723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:a16="http://schemas.microsoft.com/office/drawing/2014/main" id="{FED4B056-A42A-4115-B98D-177B9AFDABF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590348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5" name="Text Placeholder 24">
            <a:extLst>
              <a:ext uri="{FF2B5EF4-FFF2-40B4-BE49-F238E27FC236}">
                <a16:creationId xmlns:a16="http://schemas.microsoft.com/office/drawing/2014/main" id="{2D359611-5488-43D7-A2A6-E60DB2E1D87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794793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6" name="Text Placeholder 24">
            <a:extLst>
              <a:ext uri="{FF2B5EF4-FFF2-40B4-BE49-F238E27FC236}">
                <a16:creationId xmlns:a16="http://schemas.microsoft.com/office/drawing/2014/main" id="{F2182E7C-B18B-4F73-B0D1-86196D992B1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876955" y="2942030"/>
            <a:ext cx="3517877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8" name="Text Placeholder 24">
            <a:extLst>
              <a:ext uri="{FF2B5EF4-FFF2-40B4-BE49-F238E27FC236}">
                <a16:creationId xmlns:a16="http://schemas.microsoft.com/office/drawing/2014/main" id="{3D51A445-889E-44A8-AF12-58BC161D148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91722" y="5607548"/>
            <a:ext cx="3397251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9" name="Text Placeholder 24">
            <a:extLst>
              <a:ext uri="{FF2B5EF4-FFF2-40B4-BE49-F238E27FC236}">
                <a16:creationId xmlns:a16="http://schemas.microsoft.com/office/drawing/2014/main" id="{358BC44E-644D-4E21-A055-1178CD0D26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794792" y="4909834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50" name="Text Placeholder 24">
            <a:extLst>
              <a:ext uri="{FF2B5EF4-FFF2-40B4-BE49-F238E27FC236}">
                <a16:creationId xmlns:a16="http://schemas.microsoft.com/office/drawing/2014/main" id="{32C60917-FE9C-4C02-976E-9F4DF95F161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90713" y="4909834"/>
            <a:ext cx="2692939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55" name="Picture Placeholder 12">
            <a:extLst>
              <a:ext uri="{FF2B5EF4-FFF2-40B4-BE49-F238E27FC236}">
                <a16:creationId xmlns:a16="http://schemas.microsoft.com/office/drawing/2014/main" id="{2535BC4C-3D36-473A-B9EF-EC6F3BA67113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891723" y="3816446"/>
            <a:ext cx="1636776" cy="1618488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6" name="Picture Placeholder 12">
            <a:extLst>
              <a:ext uri="{FF2B5EF4-FFF2-40B4-BE49-F238E27FC236}">
                <a16:creationId xmlns:a16="http://schemas.microsoft.com/office/drawing/2014/main" id="{A1E61843-0C1E-4581-98C1-C9247F7043AC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2590348" y="3816446"/>
            <a:ext cx="1636776" cy="1618488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7" name="Picture Placeholder 12">
            <a:extLst>
              <a:ext uri="{FF2B5EF4-FFF2-40B4-BE49-F238E27FC236}">
                <a16:creationId xmlns:a16="http://schemas.microsoft.com/office/drawing/2014/main" id="{F3B39F0E-B245-4510-8C07-0EC29B83F1BA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794793" y="3816446"/>
            <a:ext cx="2048256" cy="89611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8" name="Picture Placeholder 9">
            <a:extLst>
              <a:ext uri="{FF2B5EF4-FFF2-40B4-BE49-F238E27FC236}">
                <a16:creationId xmlns:a16="http://schemas.microsoft.com/office/drawing/2014/main" id="{A9E755CD-1A38-4F75-A18E-2D31E4934C8A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7876955" y="3864572"/>
            <a:ext cx="1481328" cy="75895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750AC0-7255-417F-919C-19DF42857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65125"/>
            <a:ext cx="7909560" cy="1069848"/>
          </a:xfr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0800000" scaled="1"/>
          </a:gradFill>
        </p:spPr>
        <p:txBody>
          <a:bodyPr l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How to use this template</a:t>
            </a:r>
          </a:p>
        </p:txBody>
      </p:sp>
    </p:spTree>
    <p:extLst>
      <p:ext uri="{BB962C8B-B14F-4D97-AF65-F5344CB8AC3E}">
        <p14:creationId xmlns:p14="http://schemas.microsoft.com/office/powerpoint/2010/main" val="24644979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16">
            <a:extLst>
              <a:ext uri="{FF2B5EF4-FFF2-40B4-BE49-F238E27FC236}">
                <a16:creationId xmlns:a16="http://schemas.microsoft.com/office/drawing/2014/main" id="{AD638337-297E-49B3-AE0F-B36EC9D01661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FA8DCE5-120B-4D39-B899-95EBEC388DEA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3F4B5D3-A813-434A-B7AA-8FEE19B9CF16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FBA5C-859C-4C16-8ECF-9FCA37E77DD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2442380"/>
            <a:ext cx="3913632" cy="804672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72000" bIns="72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BF8466-F90A-4774-B172-0061F1A798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76C28-113A-459C-BD12-125E112B10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51ADD0-1305-43DD-A03D-2FE3B5D0EB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3">
            <a:extLst>
              <a:ext uri="{FF2B5EF4-FFF2-40B4-BE49-F238E27FC236}">
                <a16:creationId xmlns:a16="http://schemas.microsoft.com/office/drawing/2014/main" id="{74E08599-4D6A-4CDA-9228-3DBD31E1E64D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Graphic 6">
            <a:extLst>
              <a:ext uri="{FF2B5EF4-FFF2-40B4-BE49-F238E27FC236}">
                <a16:creationId xmlns:a16="http://schemas.microsoft.com/office/drawing/2014/main" id="{548D0821-4E36-47CF-A7AC-8FB339F5F24A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708432B-D626-47BC-8C1E-E5F2ADCDCE4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46111" y="974881"/>
            <a:ext cx="3933620" cy="734415"/>
          </a:xfrm>
        </p:spPr>
        <p:txBody>
          <a:bodyPr anchor="b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Text Layout 1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8041375-FFF3-48A5-8985-52AD4D496A6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990" y="3392622"/>
            <a:ext cx="3913188" cy="2249488"/>
          </a:xfrm>
        </p:spPr>
        <p:txBody>
          <a:bodyPr>
            <a:normAutofit/>
          </a:bodyPr>
          <a:lstStyle>
            <a:lvl1pPr marL="180000" indent="-180000">
              <a:spcBef>
                <a:spcPts val="600"/>
              </a:spcBef>
              <a:buClr>
                <a:schemeClr val="accent2"/>
              </a:buClr>
              <a:defRPr sz="1600" b="0"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grpSp>
        <p:nvGrpSpPr>
          <p:cNvPr id="19" name="Graphic 17">
            <a:extLst>
              <a:ext uri="{FF2B5EF4-FFF2-40B4-BE49-F238E27FC236}">
                <a16:creationId xmlns:a16="http://schemas.microsoft.com/office/drawing/2014/main" id="{1CF7F5A7-666B-4C97-8F1C-0930361F612E}"/>
              </a:ext>
            </a:extLst>
          </p:cNvPr>
          <p:cNvGrpSpPr/>
          <p:nvPr/>
        </p:nvGrpSpPr>
        <p:grpSpPr>
          <a:xfrm>
            <a:off x="5530724" y="0"/>
            <a:ext cx="6340653" cy="6429600"/>
            <a:chOff x="5530724" y="0"/>
            <a:chExt cx="6340653" cy="64296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BC95EC-0C9A-48BD-BC1E-AF1C1DA9C02C}"/>
                </a:ext>
              </a:extLst>
            </p:cNvPr>
            <p:cNvSpPr/>
            <p:nvPr/>
          </p:nvSpPr>
          <p:spPr>
            <a:xfrm>
              <a:off x="5518024" y="-12700"/>
              <a:ext cx="2287209" cy="5565543"/>
            </a:xfrm>
            <a:custGeom>
              <a:avLst/>
              <a:gdLst>
                <a:gd name="connsiteX0" fmla="*/ 1132162 w 2287209"/>
                <a:gd name="connsiteY0" fmla="*/ 5560454 h 5565543"/>
                <a:gd name="connsiteX1" fmla="*/ 2283391 w 2287209"/>
                <a:gd name="connsiteY1" fmla="*/ 12700 h 5565543"/>
                <a:gd name="connsiteX2" fmla="*/ 552736 w 2287209"/>
                <a:gd name="connsiteY2" fmla="*/ 12700 h 5565543"/>
                <a:gd name="connsiteX3" fmla="*/ 12700 w 2287209"/>
                <a:gd name="connsiteY3" fmla="*/ 5359688 h 5565543"/>
                <a:gd name="connsiteX4" fmla="*/ 1132162 w 2287209"/>
                <a:gd name="connsiteY4" fmla="*/ 5560454 h 556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209" h="5565543">
                  <a:moveTo>
                    <a:pt x="1132162" y="5560454"/>
                  </a:moveTo>
                  <a:lnTo>
                    <a:pt x="2283391" y="12700"/>
                  </a:lnTo>
                  <a:lnTo>
                    <a:pt x="552736" y="12700"/>
                  </a:lnTo>
                  <a:cubicBezTo>
                    <a:pt x="569255" y="560360"/>
                    <a:pt x="573067" y="2477804"/>
                    <a:pt x="12700" y="5359688"/>
                  </a:cubicBezTo>
                  <a:cubicBezTo>
                    <a:pt x="363406" y="5395267"/>
                    <a:pt x="1132162" y="5560454"/>
                    <a:pt x="1132162" y="5560454"/>
                  </a:cubicBezTo>
                  <a:close/>
                </a:path>
              </a:pathLst>
            </a:custGeom>
            <a:gradFill flip="none" rotWithShape="1">
              <a:gsLst>
                <a:gs pos="3000">
                  <a:schemeClr val="accent5">
                    <a:alpha val="6000"/>
                  </a:schemeClr>
                </a:gs>
                <a:gs pos="100000">
                  <a:schemeClr val="accent5">
                    <a:alpha val="50000"/>
                  </a:schemeClr>
                </a:gs>
              </a:gsLst>
              <a:lin ang="5880000" scaled="0"/>
              <a:tileRect/>
            </a:gra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F5F80F8-FA23-4496-B401-E10D70AC21A8}"/>
                </a:ext>
              </a:extLst>
            </p:cNvPr>
            <p:cNvSpPr/>
            <p:nvPr/>
          </p:nvSpPr>
          <p:spPr>
            <a:xfrm>
              <a:off x="5537084" y="-12700"/>
              <a:ext cx="6340653" cy="6455013"/>
            </a:xfrm>
            <a:custGeom>
              <a:avLst/>
              <a:gdLst>
                <a:gd name="connsiteX0" fmla="*/ 5080140 w 6340653"/>
                <a:gd name="connsiteY0" fmla="*/ 6446112 h 6455013"/>
                <a:gd name="connsiteX1" fmla="*/ 6334294 w 6340653"/>
                <a:gd name="connsiteY1" fmla="*/ 545112 h 6455013"/>
                <a:gd name="connsiteX2" fmla="*/ 3831070 w 6340653"/>
                <a:gd name="connsiteY2" fmla="*/ 12700 h 6455013"/>
                <a:gd name="connsiteX3" fmla="*/ 1151222 w 6340653"/>
                <a:gd name="connsiteY3" fmla="*/ 12700 h 6455013"/>
                <a:gd name="connsiteX4" fmla="*/ 12700 w 6340653"/>
                <a:gd name="connsiteY4" fmla="*/ 5369854 h 645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0653" h="6455013">
                  <a:moveTo>
                    <a:pt x="5080140" y="6446112"/>
                  </a:moveTo>
                  <a:lnTo>
                    <a:pt x="6334294" y="545112"/>
                  </a:lnTo>
                  <a:lnTo>
                    <a:pt x="3831070" y="12700"/>
                  </a:lnTo>
                  <a:lnTo>
                    <a:pt x="1151222" y="12700"/>
                  </a:lnTo>
                  <a:lnTo>
                    <a:pt x="12700" y="536985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0" scaled="1"/>
            </a:gra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5F2E539-DDA4-47DC-A929-17C7DB4D8C88}"/>
                </a:ext>
              </a:extLst>
            </p:cNvPr>
            <p:cNvSpPr/>
            <p:nvPr/>
          </p:nvSpPr>
          <p:spPr>
            <a:xfrm>
              <a:off x="5830609" y="-12700"/>
              <a:ext cx="5756144" cy="6150052"/>
            </a:xfrm>
            <a:custGeom>
              <a:avLst/>
              <a:gdLst>
                <a:gd name="connsiteX0" fmla="*/ 5715476 w 5756143"/>
                <a:gd name="connsiteY0" fmla="*/ 764938 h 6150052"/>
                <a:gd name="connsiteX1" fmla="*/ 4579496 w 5756143"/>
                <a:gd name="connsiteY1" fmla="*/ 6113197 h 6150052"/>
                <a:gd name="connsiteX2" fmla="*/ 43196 w 5756143"/>
                <a:gd name="connsiteY2" fmla="*/ 5150027 h 6150052"/>
                <a:gd name="connsiteX3" fmla="*/ 1134704 w 5756143"/>
                <a:gd name="connsiteY3" fmla="*/ 12700 h 6150052"/>
                <a:gd name="connsiteX4" fmla="*/ 1109290 w 5756143"/>
                <a:gd name="connsiteY4" fmla="*/ 12700 h 6150052"/>
                <a:gd name="connsiteX5" fmla="*/ 12700 w 5756143"/>
                <a:gd name="connsiteY5" fmla="*/ 5169087 h 6150052"/>
                <a:gd name="connsiteX6" fmla="*/ 4598556 w 5756143"/>
                <a:gd name="connsiteY6" fmla="*/ 6143693 h 6150052"/>
                <a:gd name="connsiteX7" fmla="*/ 5743431 w 5756143"/>
                <a:gd name="connsiteY7" fmla="*/ 757314 h 6150052"/>
                <a:gd name="connsiteX8" fmla="*/ 5745972 w 5756143"/>
                <a:gd name="connsiteY8" fmla="*/ 744607 h 6150052"/>
                <a:gd name="connsiteX9" fmla="*/ 2299910 w 5756143"/>
                <a:gd name="connsiteY9" fmla="*/ 12700 h 6150052"/>
                <a:gd name="connsiteX10" fmla="*/ 2177925 w 5756143"/>
                <a:gd name="connsiteY10" fmla="*/ 12700 h 615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6143" h="6150052">
                  <a:moveTo>
                    <a:pt x="5715476" y="764938"/>
                  </a:moveTo>
                  <a:lnTo>
                    <a:pt x="4579496" y="6113197"/>
                  </a:lnTo>
                  <a:lnTo>
                    <a:pt x="43196" y="5150027"/>
                  </a:lnTo>
                  <a:lnTo>
                    <a:pt x="1134704" y="12700"/>
                  </a:lnTo>
                  <a:lnTo>
                    <a:pt x="1109290" y="12700"/>
                  </a:lnTo>
                  <a:lnTo>
                    <a:pt x="12700" y="5169087"/>
                  </a:lnTo>
                  <a:lnTo>
                    <a:pt x="4598556" y="6143693"/>
                  </a:lnTo>
                  <a:lnTo>
                    <a:pt x="5743431" y="757314"/>
                  </a:lnTo>
                  <a:lnTo>
                    <a:pt x="5745972" y="744607"/>
                  </a:lnTo>
                  <a:lnTo>
                    <a:pt x="2299910" y="12700"/>
                  </a:lnTo>
                  <a:lnTo>
                    <a:pt x="2177925" y="12700"/>
                  </a:lnTo>
                  <a:close/>
                </a:path>
              </a:pathLst>
            </a:custGeom>
            <a:solidFill>
              <a:schemeClr val="bg1"/>
            </a:soli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76641E2E-882B-485E-AD7C-2BC054BEA52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 rot="720000">
            <a:off x="6384187" y="209524"/>
            <a:ext cx="4647699" cy="5472101"/>
          </a:xfrm>
          <a:custGeom>
            <a:avLst/>
            <a:gdLst>
              <a:gd name="connsiteX0" fmla="*/ 0 w 4643879"/>
              <a:gd name="connsiteY0" fmla="*/ 5462044 h 5462044"/>
              <a:gd name="connsiteX1" fmla="*/ 1160970 w 4643879"/>
              <a:gd name="connsiteY1" fmla="*/ 0 h 5462044"/>
              <a:gd name="connsiteX2" fmla="*/ 4643879 w 4643879"/>
              <a:gd name="connsiteY2" fmla="*/ 0 h 5462044"/>
              <a:gd name="connsiteX3" fmla="*/ 3482909 w 4643879"/>
              <a:gd name="connsiteY3" fmla="*/ 5462044 h 5462044"/>
              <a:gd name="connsiteX4" fmla="*/ 0 w 4643879"/>
              <a:gd name="connsiteY4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4643879 w 4643879"/>
              <a:gd name="connsiteY2" fmla="*/ 0 h 5462044"/>
              <a:gd name="connsiteX3" fmla="*/ 3482909 w 4643879"/>
              <a:gd name="connsiteY3" fmla="*/ 5462044 h 5462044"/>
              <a:gd name="connsiteX4" fmla="*/ 0 w 4643879"/>
              <a:gd name="connsiteY4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1026146 w 4643879"/>
              <a:gd name="connsiteY2" fmla="*/ 8068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5006 w 4643879"/>
              <a:gd name="connsiteY1" fmla="*/ 210263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5006 w 4643879"/>
              <a:gd name="connsiteY1" fmla="*/ 210263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4634592 w 4643879"/>
              <a:gd name="connsiteY4" fmla="*/ 5460922 h 5462044"/>
              <a:gd name="connsiteX5" fmla="*/ 0 w 4643879"/>
              <a:gd name="connsiteY5" fmla="*/ 5462044 h 5462044"/>
              <a:gd name="connsiteX0" fmla="*/ 0 w 4647218"/>
              <a:gd name="connsiteY0" fmla="*/ 5467184 h 5467184"/>
              <a:gd name="connsiteX1" fmla="*/ 8345 w 4647218"/>
              <a:gd name="connsiteY1" fmla="*/ 210263 h 5467184"/>
              <a:gd name="connsiteX2" fmla="*/ 1032823 w 4647218"/>
              <a:gd name="connsiteY2" fmla="*/ 2927 h 5467184"/>
              <a:gd name="connsiteX3" fmla="*/ 4647218 w 4647218"/>
              <a:gd name="connsiteY3" fmla="*/ 0 h 5467184"/>
              <a:gd name="connsiteX4" fmla="*/ 4637931 w 4647218"/>
              <a:gd name="connsiteY4" fmla="*/ 5460922 h 5467184"/>
              <a:gd name="connsiteX5" fmla="*/ 0 w 4647218"/>
              <a:gd name="connsiteY5" fmla="*/ 5467184 h 5467184"/>
              <a:gd name="connsiteX0" fmla="*/ 0 w 4647218"/>
              <a:gd name="connsiteY0" fmla="*/ 5467184 h 5467184"/>
              <a:gd name="connsiteX1" fmla="*/ 8345 w 4647218"/>
              <a:gd name="connsiteY1" fmla="*/ 210263 h 5467184"/>
              <a:gd name="connsiteX2" fmla="*/ 1032823 w 4647218"/>
              <a:gd name="connsiteY2" fmla="*/ 2927 h 5467184"/>
              <a:gd name="connsiteX3" fmla="*/ 4647218 w 4647218"/>
              <a:gd name="connsiteY3" fmla="*/ 0 h 5467184"/>
              <a:gd name="connsiteX4" fmla="*/ 4637931 w 4647218"/>
              <a:gd name="connsiteY4" fmla="*/ 5460922 h 5467184"/>
              <a:gd name="connsiteX5" fmla="*/ 0 w 4647218"/>
              <a:gd name="connsiteY5" fmla="*/ 5467184 h 5467184"/>
              <a:gd name="connsiteX0" fmla="*/ 0 w 4647218"/>
              <a:gd name="connsiteY0" fmla="*/ 5472101 h 5472101"/>
              <a:gd name="connsiteX1" fmla="*/ 8345 w 4647218"/>
              <a:gd name="connsiteY1" fmla="*/ 215180 h 5472101"/>
              <a:gd name="connsiteX2" fmla="*/ 1048878 w 4647218"/>
              <a:gd name="connsiteY2" fmla="*/ 0 h 5472101"/>
              <a:gd name="connsiteX3" fmla="*/ 4647218 w 4647218"/>
              <a:gd name="connsiteY3" fmla="*/ 4917 h 5472101"/>
              <a:gd name="connsiteX4" fmla="*/ 4637931 w 4647218"/>
              <a:gd name="connsiteY4" fmla="*/ 5465839 h 5472101"/>
              <a:gd name="connsiteX5" fmla="*/ 0 w 4647218"/>
              <a:gd name="connsiteY5" fmla="*/ 5472101 h 5472101"/>
              <a:gd name="connsiteX0" fmla="*/ 0 w 4647218"/>
              <a:gd name="connsiteY0" fmla="*/ 5472101 h 5472101"/>
              <a:gd name="connsiteX1" fmla="*/ 5908 w 4647218"/>
              <a:gd name="connsiteY1" fmla="*/ 224560 h 5472101"/>
              <a:gd name="connsiteX2" fmla="*/ 1048878 w 4647218"/>
              <a:gd name="connsiteY2" fmla="*/ 0 h 5472101"/>
              <a:gd name="connsiteX3" fmla="*/ 4647218 w 4647218"/>
              <a:gd name="connsiteY3" fmla="*/ 4917 h 5472101"/>
              <a:gd name="connsiteX4" fmla="*/ 4637931 w 4647218"/>
              <a:gd name="connsiteY4" fmla="*/ 5465839 h 5472101"/>
              <a:gd name="connsiteX5" fmla="*/ 0 w 4647218"/>
              <a:gd name="connsiteY5" fmla="*/ 5472101 h 5472101"/>
              <a:gd name="connsiteX0" fmla="*/ 481 w 4647699"/>
              <a:gd name="connsiteY0" fmla="*/ 5472101 h 5472101"/>
              <a:gd name="connsiteX1" fmla="*/ 1250 w 4647699"/>
              <a:gd name="connsiteY1" fmla="*/ 221221 h 5472101"/>
              <a:gd name="connsiteX2" fmla="*/ 1049359 w 4647699"/>
              <a:gd name="connsiteY2" fmla="*/ 0 h 5472101"/>
              <a:gd name="connsiteX3" fmla="*/ 4647699 w 4647699"/>
              <a:gd name="connsiteY3" fmla="*/ 4917 h 5472101"/>
              <a:gd name="connsiteX4" fmla="*/ 4638412 w 4647699"/>
              <a:gd name="connsiteY4" fmla="*/ 5465839 h 5472101"/>
              <a:gd name="connsiteX5" fmla="*/ 481 w 4647699"/>
              <a:gd name="connsiteY5" fmla="*/ 5472101 h 5472101"/>
              <a:gd name="connsiteX0" fmla="*/ 481 w 4647699"/>
              <a:gd name="connsiteY0" fmla="*/ 5472101 h 5472101"/>
              <a:gd name="connsiteX1" fmla="*/ 1250 w 4647699"/>
              <a:gd name="connsiteY1" fmla="*/ 221221 h 5472101"/>
              <a:gd name="connsiteX2" fmla="*/ 1049359 w 4647699"/>
              <a:gd name="connsiteY2" fmla="*/ 0 h 5472101"/>
              <a:gd name="connsiteX3" fmla="*/ 4647699 w 4647699"/>
              <a:gd name="connsiteY3" fmla="*/ 4917 h 5472101"/>
              <a:gd name="connsiteX4" fmla="*/ 4643537 w 4647699"/>
              <a:gd name="connsiteY4" fmla="*/ 5464749 h 5472101"/>
              <a:gd name="connsiteX5" fmla="*/ 481 w 4647699"/>
              <a:gd name="connsiteY5" fmla="*/ 5472101 h 547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7699" h="5472101">
                <a:moveTo>
                  <a:pt x="481" y="5472101"/>
                </a:moveTo>
                <a:cubicBezTo>
                  <a:pt x="4478" y="3656033"/>
                  <a:pt x="-2747" y="2037289"/>
                  <a:pt x="1250" y="221221"/>
                </a:cubicBezTo>
                <a:lnTo>
                  <a:pt x="1049359" y="0"/>
                </a:lnTo>
                <a:lnTo>
                  <a:pt x="4647699" y="4917"/>
                </a:lnTo>
                <a:cubicBezTo>
                  <a:pt x="4644603" y="1825224"/>
                  <a:pt x="4646633" y="3644442"/>
                  <a:pt x="4643537" y="5464749"/>
                </a:cubicBezTo>
                <a:lnTo>
                  <a:pt x="481" y="5472101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581448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aphic 16">
            <a:extLst>
              <a:ext uri="{FF2B5EF4-FFF2-40B4-BE49-F238E27FC236}">
                <a16:creationId xmlns:a16="http://schemas.microsoft.com/office/drawing/2014/main" id="{AD4D64B1-E729-4A4C-8FF7-134EACCE9ED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668185-4891-4CEF-B849-B73B1AD90FDE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A3C1BE6-5446-49A0-9C65-D92077D0E911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7C1B33-ECEC-4E34-B218-27830F70B2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D31CE7A-B999-4982-BCDD-EEC4E9A232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317B1B-B559-4F47-A9AB-834EB93A85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3F3C396-D7E8-4134-99CB-83AC5015781D}"/>
              </a:ext>
            </a:extLst>
          </p:cNvPr>
          <p:cNvGrpSpPr/>
          <p:nvPr userDrawn="1"/>
        </p:nvGrpSpPr>
        <p:grpSpPr>
          <a:xfrm flipH="1">
            <a:off x="7321677" y="587196"/>
            <a:ext cx="4885313" cy="1632656"/>
            <a:chOff x="-26126" y="587196"/>
            <a:chExt cx="4885313" cy="1632656"/>
          </a:xfrm>
        </p:grpSpPr>
        <p:sp>
          <p:nvSpPr>
            <p:cNvPr id="11" name="Graphic 23">
              <a:extLst>
                <a:ext uri="{FF2B5EF4-FFF2-40B4-BE49-F238E27FC236}">
                  <a16:creationId xmlns:a16="http://schemas.microsoft.com/office/drawing/2014/main" id="{545A4C09-DA17-4F53-9893-7152B53CD712}"/>
                </a:ext>
              </a:extLst>
            </p:cNvPr>
            <p:cNvSpPr/>
            <p:nvPr userDrawn="1"/>
          </p:nvSpPr>
          <p:spPr>
            <a:xfrm>
              <a:off x="-24517" y="970945"/>
              <a:ext cx="4593600" cy="1238400"/>
            </a:xfrm>
            <a:custGeom>
              <a:avLst/>
              <a:gdLst>
                <a:gd name="connsiteX0" fmla="*/ 3451384 w 3457575"/>
                <a:gd name="connsiteY0" fmla="*/ 842439 h 942975"/>
                <a:gd name="connsiteX1" fmla="*/ 3367564 w 3457575"/>
                <a:gd name="connsiteY1" fmla="*/ 44244 h 942975"/>
                <a:gd name="connsiteX2" fmla="*/ 7144 w 3457575"/>
                <a:gd name="connsiteY2" fmla="*/ 129969 h 942975"/>
                <a:gd name="connsiteX3" fmla="*/ 7144 w 3457575"/>
                <a:gd name="connsiteY3" fmla="*/ 936736 h 942975"/>
                <a:gd name="connsiteX4" fmla="*/ 3451384 w 3457575"/>
                <a:gd name="connsiteY4" fmla="*/ 842439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75" h="942975">
                  <a:moveTo>
                    <a:pt x="3451384" y="842439"/>
                  </a:moveTo>
                  <a:lnTo>
                    <a:pt x="3367564" y="44244"/>
                  </a:lnTo>
                  <a:cubicBezTo>
                    <a:pt x="3367564" y="44244"/>
                    <a:pt x="2172176" y="-81486"/>
                    <a:pt x="7144" y="129969"/>
                  </a:cubicBezTo>
                  <a:lnTo>
                    <a:pt x="7144" y="936736"/>
                  </a:lnTo>
                  <a:cubicBezTo>
                    <a:pt x="1989296" y="739569"/>
                    <a:pt x="3451384" y="842439"/>
                    <a:pt x="3451384" y="8424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alpha val="10000"/>
                  </a:schemeClr>
                </a:gs>
                <a:gs pos="88000">
                  <a:schemeClr val="accent2">
                    <a:alpha val="5000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" name="Graphic 6">
              <a:extLst>
                <a:ext uri="{FF2B5EF4-FFF2-40B4-BE49-F238E27FC236}">
                  <a16:creationId xmlns:a16="http://schemas.microsoft.com/office/drawing/2014/main" id="{2D92C53E-EB06-4CBC-A335-BC3156E96896}"/>
                </a:ext>
              </a:extLst>
            </p:cNvPr>
            <p:cNvSpPr/>
            <p:nvPr userDrawn="1"/>
          </p:nvSpPr>
          <p:spPr>
            <a:xfrm>
              <a:off x="-26126" y="587196"/>
              <a:ext cx="4885313" cy="1632656"/>
            </a:xfrm>
            <a:custGeom>
              <a:avLst/>
              <a:gdLst>
                <a:gd name="connsiteX0" fmla="*/ 12607 w 4885312"/>
                <a:gd name="connsiteY0" fmla="*/ 1627544 h 1632656"/>
                <a:gd name="connsiteX1" fmla="*/ 4876404 w 4885312"/>
                <a:gd name="connsiteY1" fmla="*/ 1073201 h 1632656"/>
                <a:gd name="connsiteX2" fmla="*/ 4765029 w 4885312"/>
                <a:gd name="connsiteY2" fmla="*/ 12607 h 1632656"/>
                <a:gd name="connsiteX3" fmla="*/ 12607 w 4885312"/>
                <a:gd name="connsiteY3" fmla="*/ 554294 h 163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5312" h="1632656">
                  <a:moveTo>
                    <a:pt x="12607" y="1627544"/>
                  </a:moveTo>
                  <a:lnTo>
                    <a:pt x="4876404" y="1073201"/>
                  </a:lnTo>
                  <a:lnTo>
                    <a:pt x="4765029" y="12607"/>
                  </a:lnTo>
                  <a:lnTo>
                    <a:pt x="12607" y="554294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accent1"/>
                </a:gs>
                <a:gs pos="100000">
                  <a:schemeClr val="accent2"/>
                </a:gs>
              </a:gsLst>
              <a:lin ang="360000" scaled="0"/>
              <a:tileRect/>
            </a:gradFill>
            <a:ln w="126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6" name="Title 1">
            <a:extLst>
              <a:ext uri="{FF2B5EF4-FFF2-40B4-BE49-F238E27FC236}">
                <a16:creationId xmlns:a16="http://schemas.microsoft.com/office/drawing/2014/main" id="{D3A443B5-C60C-4149-99AA-5309F8B41C1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360000">
            <a:off x="7354844" y="895259"/>
            <a:ext cx="4735459" cy="1012583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Text Layout 2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901BA76-252C-47D8-A48A-ECBA799BFCC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879053" y="2442380"/>
            <a:ext cx="3913632" cy="804672"/>
          </a:xfr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9D30E37C-4282-4FD1-9238-5F541F189E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32841" y="3401290"/>
            <a:ext cx="4347933" cy="693295"/>
          </a:xfrm>
        </p:spPr>
        <p:txBody>
          <a:bodyPr>
            <a:normAutofit/>
          </a:bodyPr>
          <a:lstStyle>
            <a:lvl1pPr marL="0" indent="0">
              <a:spcBef>
                <a:spcPts val="600"/>
              </a:spcBef>
              <a:buClr>
                <a:schemeClr val="accent2"/>
              </a:buClr>
              <a:buNone/>
              <a:defRPr sz="160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2B21A588-9CF1-4122-959A-D1A3DA672BD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932841" y="4200309"/>
            <a:ext cx="4347933" cy="1408743"/>
          </a:xfrm>
        </p:spPr>
        <p:txBody>
          <a:bodyPr>
            <a:normAutofit/>
          </a:bodyPr>
          <a:lstStyle>
            <a:lvl1pPr marL="180000" indent="-180000">
              <a:spcBef>
                <a:spcPts val="600"/>
              </a:spcBef>
              <a:buClr>
                <a:schemeClr val="accent2"/>
              </a:buClr>
              <a:defRPr sz="160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15D5C0A2-3C70-442D-AAF6-E16ADACDBF4F}"/>
              </a:ext>
            </a:extLst>
          </p:cNvPr>
          <p:cNvGrpSpPr/>
          <p:nvPr/>
        </p:nvGrpSpPr>
        <p:grpSpPr>
          <a:xfrm>
            <a:off x="-12667" y="-12667"/>
            <a:ext cx="6418971" cy="6160919"/>
            <a:chOff x="-12667" y="-12667"/>
            <a:chExt cx="6418971" cy="6160919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BA690C0-CF33-41CB-B76C-FC462F39BB66}"/>
                </a:ext>
              </a:extLst>
            </p:cNvPr>
            <p:cNvSpPr/>
            <p:nvPr/>
          </p:nvSpPr>
          <p:spPr>
            <a:xfrm>
              <a:off x="0" y="4388743"/>
              <a:ext cx="6396137" cy="1759509"/>
            </a:xfrm>
            <a:custGeom>
              <a:avLst/>
              <a:gdLst>
                <a:gd name="connsiteX0" fmla="*/ 6346644 w 6418971"/>
                <a:gd name="connsiteY0" fmla="*/ 12667 h 1776000"/>
                <a:gd name="connsiteX1" fmla="*/ 12667 w 6418971"/>
                <a:gd name="connsiteY1" fmla="*/ 456667 h 1776000"/>
                <a:gd name="connsiteX2" fmla="*/ 12667 w 6418971"/>
                <a:gd name="connsiteY2" fmla="*/ 1772176 h 1776000"/>
                <a:gd name="connsiteX3" fmla="*/ 6408804 w 6418971"/>
                <a:gd name="connsiteY3" fmla="*/ 909547 h 1776000"/>
                <a:gd name="connsiteX4" fmla="*/ 6346644 w 6418971"/>
                <a:gd name="connsiteY4" fmla="*/ 12667 h 1776000"/>
                <a:gd name="connsiteX0" fmla="*/ 6333977 w 6396137"/>
                <a:gd name="connsiteY0" fmla="*/ 0 h 1759509"/>
                <a:gd name="connsiteX1" fmla="*/ 0 w 6396137"/>
                <a:gd name="connsiteY1" fmla="*/ 444000 h 1759509"/>
                <a:gd name="connsiteX2" fmla="*/ 0 w 6396137"/>
                <a:gd name="connsiteY2" fmla="*/ 1759509 h 1759509"/>
                <a:gd name="connsiteX3" fmla="*/ 6396137 w 6396137"/>
                <a:gd name="connsiteY3" fmla="*/ 834832 h 1759509"/>
                <a:gd name="connsiteX4" fmla="*/ 6333977 w 6396137"/>
                <a:gd name="connsiteY4" fmla="*/ 0 h 175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6137" h="1759509">
                  <a:moveTo>
                    <a:pt x="6333977" y="0"/>
                  </a:moveTo>
                  <a:lnTo>
                    <a:pt x="0" y="444000"/>
                  </a:lnTo>
                  <a:lnTo>
                    <a:pt x="0" y="1759509"/>
                  </a:lnTo>
                  <a:cubicBezTo>
                    <a:pt x="1074480" y="1438560"/>
                    <a:pt x="3085166" y="949003"/>
                    <a:pt x="6396137" y="834832"/>
                  </a:cubicBezTo>
                  <a:cubicBezTo>
                    <a:pt x="6369497" y="303301"/>
                    <a:pt x="6333977" y="0"/>
                    <a:pt x="6333977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alpha val="50000"/>
                  </a:schemeClr>
                </a:gs>
                <a:gs pos="100000">
                  <a:schemeClr val="accent5">
                    <a:alpha val="6000"/>
                  </a:schemeClr>
                </a:gs>
              </a:gsLst>
              <a:lin ang="10800000" scaled="1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D855DB-2DC5-479D-94A0-542899B6911B}"/>
                </a:ext>
              </a:extLst>
            </p:cNvPr>
            <p:cNvSpPr/>
            <p:nvPr/>
          </p:nvSpPr>
          <p:spPr>
            <a:xfrm>
              <a:off x="-12667" y="-12667"/>
              <a:ext cx="6418971" cy="5683200"/>
            </a:xfrm>
            <a:custGeom>
              <a:avLst/>
              <a:gdLst>
                <a:gd name="connsiteX0" fmla="*/ 12667 w 6418971"/>
                <a:gd name="connsiteY0" fmla="*/ 5681913 h 5683200"/>
                <a:gd name="connsiteX1" fmla="*/ 6408804 w 6418971"/>
                <a:gd name="connsiteY1" fmla="*/ 5234107 h 5683200"/>
                <a:gd name="connsiteX2" fmla="*/ 6043456 w 6418971"/>
                <a:gd name="connsiteY2" fmla="*/ 12667 h 5683200"/>
                <a:gd name="connsiteX3" fmla="*/ 12667 w 6418971"/>
                <a:gd name="connsiteY3" fmla="*/ 12667 h 568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8971" h="5683200">
                  <a:moveTo>
                    <a:pt x="12667" y="5681913"/>
                  </a:moveTo>
                  <a:lnTo>
                    <a:pt x="6408804" y="5234107"/>
                  </a:lnTo>
                  <a:lnTo>
                    <a:pt x="6043456" y="12667"/>
                  </a:lnTo>
                  <a:lnTo>
                    <a:pt x="12667" y="12667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8400000" scaled="0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2DADFD8-5DEE-449A-A576-39F98BB2A88B}"/>
                </a:ext>
              </a:extLst>
            </p:cNvPr>
            <p:cNvSpPr/>
            <p:nvPr/>
          </p:nvSpPr>
          <p:spPr>
            <a:xfrm>
              <a:off x="-12667" y="-12667"/>
              <a:ext cx="6114514" cy="5404114"/>
            </a:xfrm>
            <a:custGeom>
              <a:avLst/>
              <a:gdLst>
                <a:gd name="connsiteX0" fmla="*/ 6080244 w 6114514"/>
                <a:gd name="connsiteY0" fmla="*/ 4942336 h 5404114"/>
                <a:gd name="connsiteX1" fmla="*/ 12667 w 6114514"/>
                <a:gd name="connsiteY1" fmla="*/ 5367307 h 5404114"/>
                <a:gd name="connsiteX2" fmla="*/ 12667 w 6114514"/>
                <a:gd name="connsiteY2" fmla="*/ 5392679 h 5404114"/>
                <a:gd name="connsiteX3" fmla="*/ 6095467 w 6114514"/>
                <a:gd name="connsiteY3" fmla="*/ 4966439 h 5404114"/>
                <a:gd name="connsiteX4" fmla="*/ 6108153 w 6114514"/>
                <a:gd name="connsiteY4" fmla="*/ 4966439 h 5404114"/>
                <a:gd name="connsiteX5" fmla="*/ 5761833 w 6114514"/>
                <a:gd name="connsiteY5" fmla="*/ 12667 h 5404114"/>
                <a:gd name="connsiteX6" fmla="*/ 5736462 w 6114514"/>
                <a:gd name="connsiteY6" fmla="*/ 12667 h 540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14514" h="5404114">
                  <a:moveTo>
                    <a:pt x="6080244" y="4942336"/>
                  </a:moveTo>
                  <a:lnTo>
                    <a:pt x="12667" y="5367307"/>
                  </a:lnTo>
                  <a:lnTo>
                    <a:pt x="12667" y="5392679"/>
                  </a:lnTo>
                  <a:lnTo>
                    <a:pt x="6095467" y="4966439"/>
                  </a:lnTo>
                  <a:lnTo>
                    <a:pt x="6108153" y="4966439"/>
                  </a:lnTo>
                  <a:lnTo>
                    <a:pt x="5761833" y="12667"/>
                  </a:lnTo>
                  <a:lnTo>
                    <a:pt x="5736462" y="12667"/>
                  </a:lnTo>
                  <a:close/>
                </a:path>
              </a:pathLst>
            </a:custGeom>
            <a:solidFill>
              <a:schemeClr val="bg1"/>
            </a:soli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BBA8375B-3CE5-468D-91DF-8151963A95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-694" y="0"/>
            <a:ext cx="6065966" cy="5355825"/>
          </a:xfrm>
          <a:custGeom>
            <a:avLst/>
            <a:gdLst>
              <a:gd name="connsiteX0" fmla="*/ 0 w 5738813"/>
              <a:gd name="connsiteY0" fmla="*/ 5403850 h 5403850"/>
              <a:gd name="connsiteX1" fmla="*/ 1350963 w 5738813"/>
              <a:gd name="connsiteY1" fmla="*/ 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38813"/>
              <a:gd name="connsiteY0" fmla="*/ 5403850 h 5403850"/>
              <a:gd name="connsiteX1" fmla="*/ 11560 w 5738813"/>
              <a:gd name="connsiteY1" fmla="*/ 644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46572"/>
              <a:gd name="connsiteY0" fmla="*/ 5397410 h 5397410"/>
              <a:gd name="connsiteX1" fmla="*/ 11560 w 5746572"/>
              <a:gd name="connsiteY1" fmla="*/ 0 h 5397410"/>
              <a:gd name="connsiteX2" fmla="*/ 5746572 w 5746572"/>
              <a:gd name="connsiteY2" fmla="*/ 6439 h 5397410"/>
              <a:gd name="connsiteX3" fmla="*/ 5738813 w 5746572"/>
              <a:gd name="connsiteY3" fmla="*/ 5397410 h 5397410"/>
              <a:gd name="connsiteX4" fmla="*/ 0 w 5746572"/>
              <a:gd name="connsiteY4" fmla="*/ 5397410 h 5397410"/>
              <a:gd name="connsiteX0" fmla="*/ 0 w 6092996"/>
              <a:gd name="connsiteY0" fmla="*/ 5397410 h 5397410"/>
              <a:gd name="connsiteX1" fmla="*/ 11560 w 6092996"/>
              <a:gd name="connsiteY1" fmla="*/ 0 h 5397410"/>
              <a:gd name="connsiteX2" fmla="*/ 5746572 w 6092996"/>
              <a:gd name="connsiteY2" fmla="*/ 6439 h 5397410"/>
              <a:gd name="connsiteX3" fmla="*/ 6092982 w 6092996"/>
              <a:gd name="connsiteY3" fmla="*/ 4940210 h 5397410"/>
              <a:gd name="connsiteX4" fmla="*/ 0 w 6092996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408602 h 5408602"/>
              <a:gd name="connsiteX1" fmla="*/ 11560 w 6092982"/>
              <a:gd name="connsiteY1" fmla="*/ 0 h 5408602"/>
              <a:gd name="connsiteX2" fmla="*/ 5746572 w 6092982"/>
              <a:gd name="connsiteY2" fmla="*/ 6439 h 5408602"/>
              <a:gd name="connsiteX3" fmla="*/ 6092982 w 6092982"/>
              <a:gd name="connsiteY3" fmla="*/ 4940210 h 5408602"/>
              <a:gd name="connsiteX4" fmla="*/ 0 w 6092982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46572 w 6065273"/>
              <a:gd name="connsiteY2" fmla="*/ 6439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12034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841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693 w 6065966"/>
              <a:gd name="connsiteY0" fmla="*/ 5408602 h 5408602"/>
              <a:gd name="connsiteX1" fmla="*/ 1170 w 6065966"/>
              <a:gd name="connsiteY1" fmla="*/ 0 h 5408602"/>
              <a:gd name="connsiteX2" fmla="*/ 5725098 w 6065966"/>
              <a:gd name="connsiteY2" fmla="*/ 841 h 5408602"/>
              <a:gd name="connsiteX3" fmla="*/ 6065966 w 6065966"/>
              <a:gd name="connsiteY3" fmla="*/ 4979386 h 5408602"/>
              <a:gd name="connsiteX4" fmla="*/ 693 w 6065966"/>
              <a:gd name="connsiteY4" fmla="*/ 5408602 h 5408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5966" h="5408602">
                <a:moveTo>
                  <a:pt x="693" y="5408602"/>
                </a:moveTo>
                <a:cubicBezTo>
                  <a:pt x="4546" y="3609465"/>
                  <a:pt x="-2683" y="1799137"/>
                  <a:pt x="1170" y="0"/>
                </a:cubicBezTo>
                <a:lnTo>
                  <a:pt x="5725098" y="841"/>
                </a:lnTo>
                <a:lnTo>
                  <a:pt x="6065966" y="4979386"/>
                </a:lnTo>
                <a:lnTo>
                  <a:pt x="693" y="5408602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142481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aphic 16">
            <a:extLst>
              <a:ext uri="{FF2B5EF4-FFF2-40B4-BE49-F238E27FC236}">
                <a16:creationId xmlns:a16="http://schemas.microsoft.com/office/drawing/2014/main" id="{6E486D59-536F-433A-BA1F-E5D8171D28EE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8001F8-106A-42FB-834D-9A42C409CE0E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2C44DFF-8C15-44EB-9668-D72BDBCAC7EB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CEAA8A-68C1-422B-827F-B9BB0A5DBA9F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032739" y="2647949"/>
            <a:ext cx="4593600" cy="600075"/>
          </a:xfrm>
        </p:spPr>
        <p:txBody>
          <a:bodyPr anchor="b"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EF9F20-7EC3-4301-8D75-2F88B498A5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30139" y="3248025"/>
            <a:ext cx="4573338" cy="2311872"/>
          </a:xfrm>
        </p:spPr>
        <p:txBody>
          <a:bodyPr>
            <a:normAutofit/>
          </a:bodyPr>
          <a:lstStyle>
            <a:lvl1pPr>
              <a:buClr>
                <a:schemeClr val="accent2"/>
              </a:buClr>
              <a:defRPr sz="1600">
                <a:latin typeface="+mn-lt"/>
              </a:defRPr>
            </a:lvl1pPr>
            <a:lvl2pPr>
              <a:buClr>
                <a:schemeClr val="accent2"/>
              </a:buClr>
              <a:defRPr sz="1600">
                <a:latin typeface="+mn-lt"/>
              </a:defRPr>
            </a:lvl2pPr>
            <a:lvl3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3pPr>
            <a:lvl4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4pPr>
            <a:lvl5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1F359F-D118-4F66-A9AB-3A95DC2853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68CC05F-AFDC-44E7-8014-867EBAC64F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3">
            <a:extLst>
              <a:ext uri="{FF2B5EF4-FFF2-40B4-BE49-F238E27FC236}">
                <a16:creationId xmlns:a16="http://schemas.microsoft.com/office/drawing/2014/main" id="{69BE7BF4-3069-409E-BFA9-64375BC3D04B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Graphic 6">
            <a:extLst>
              <a:ext uri="{FF2B5EF4-FFF2-40B4-BE49-F238E27FC236}">
                <a16:creationId xmlns:a16="http://schemas.microsoft.com/office/drawing/2014/main" id="{F3C766CD-B979-4D7C-8A2C-417E79767E3A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10447CE-8352-418F-9BA9-B6C2160B93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0561" y="849316"/>
            <a:ext cx="3923299" cy="104249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Comparison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D440566B-A9B8-43D7-AF31-EC51D5850D00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6207364" y="2647949"/>
            <a:ext cx="5076010" cy="600075"/>
          </a:xfrm>
        </p:spPr>
        <p:txBody>
          <a:bodyPr anchor="b"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16" name="Content Placeholder 3">
            <a:extLst>
              <a:ext uri="{FF2B5EF4-FFF2-40B4-BE49-F238E27FC236}">
                <a16:creationId xmlns:a16="http://schemas.microsoft.com/office/drawing/2014/main" id="{159211AA-05DE-48A1-97CC-3BE597E7149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6207363" y="3248025"/>
            <a:ext cx="5073411" cy="2311872"/>
          </a:xfrm>
        </p:spPr>
        <p:txBody>
          <a:bodyPr>
            <a:normAutofit/>
          </a:bodyPr>
          <a:lstStyle>
            <a:lvl1pPr>
              <a:buClr>
                <a:schemeClr val="accent2"/>
              </a:buClr>
              <a:defRPr sz="1600">
                <a:latin typeface="+mn-lt"/>
              </a:defRPr>
            </a:lvl1pPr>
            <a:lvl2pPr>
              <a:buClr>
                <a:schemeClr val="accent2"/>
              </a:buClr>
              <a:defRPr sz="1600">
                <a:latin typeface="+mn-lt"/>
              </a:defRPr>
            </a:lvl2pPr>
            <a:lvl3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3pPr>
            <a:lvl4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4pPr>
            <a:lvl5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79FCC9E8-58D0-4280-842F-285B2710BA14}"/>
              </a:ext>
            </a:extLst>
          </p:cNvPr>
          <p:cNvSpPr>
            <a:spLocks noGrp="1"/>
          </p:cNvSpPr>
          <p:nvPr>
            <p:ph type="body" idx="15" hasCustomPrompt="1"/>
          </p:nvPr>
        </p:nvSpPr>
        <p:spPr>
          <a:xfrm>
            <a:off x="5676900" y="1374622"/>
            <a:ext cx="5202936" cy="1115568"/>
          </a:xfr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313A844-31D3-4D0D-8043-C498865AF65B}"/>
              </a:ext>
            </a:extLst>
          </p:cNvPr>
          <p:cNvSpPr/>
          <p:nvPr/>
        </p:nvSpPr>
        <p:spPr>
          <a:xfrm>
            <a:off x="4200902" y="5658793"/>
            <a:ext cx="1842058" cy="1206865"/>
          </a:xfrm>
          <a:custGeom>
            <a:avLst/>
            <a:gdLst>
              <a:gd name="connsiteX0" fmla="*/ 1838211 w 1842057"/>
              <a:gd name="connsiteY0" fmla="*/ 12668 h 1206865"/>
              <a:gd name="connsiteX1" fmla="*/ 1156014 w 1842057"/>
              <a:gd name="connsiteY1" fmla="*/ 331534 h 1206865"/>
              <a:gd name="connsiteX2" fmla="*/ 12668 w 1842057"/>
              <a:gd name="connsiteY2" fmla="*/ 1200477 h 1206865"/>
              <a:gd name="connsiteX3" fmla="*/ 557663 w 1842057"/>
              <a:gd name="connsiteY3" fmla="*/ 1200477 h 1206865"/>
              <a:gd name="connsiteX4" fmla="*/ 1389765 w 1842057"/>
              <a:gd name="connsiteY4" fmla="*/ 576719 h 1206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2057" h="1206865">
                <a:moveTo>
                  <a:pt x="1838211" y="12668"/>
                </a:moveTo>
                <a:lnTo>
                  <a:pt x="1156014" y="331534"/>
                </a:lnTo>
                <a:lnTo>
                  <a:pt x="12668" y="1200477"/>
                </a:lnTo>
                <a:lnTo>
                  <a:pt x="557663" y="1200477"/>
                </a:lnTo>
                <a:lnTo>
                  <a:pt x="1389765" y="576719"/>
                </a:lnTo>
                <a:close/>
              </a:path>
            </a:pathLst>
          </a:custGeom>
          <a:gradFill>
            <a:gsLst>
              <a:gs pos="0">
                <a:schemeClr val="bg2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8340000" scaled="0"/>
          </a:grad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948DAA4-D083-418A-B253-F1F56A7613B3}"/>
              </a:ext>
            </a:extLst>
          </p:cNvPr>
          <p:cNvSpPr/>
          <p:nvPr/>
        </p:nvSpPr>
        <p:spPr>
          <a:xfrm>
            <a:off x="4406705" y="5524132"/>
            <a:ext cx="2045319" cy="1346608"/>
          </a:xfrm>
          <a:custGeom>
            <a:avLst/>
            <a:gdLst>
              <a:gd name="connsiteX0" fmla="*/ 12668 w 2045319"/>
              <a:gd name="connsiteY0" fmla="*/ 1335138 h 1346607"/>
              <a:gd name="connsiteX1" fmla="*/ 705027 w 2045319"/>
              <a:gd name="connsiteY1" fmla="*/ 1335138 h 1346607"/>
              <a:gd name="connsiteX2" fmla="*/ 2044013 w 2045319"/>
              <a:gd name="connsiteY2" fmla="*/ 342968 h 1346607"/>
              <a:gd name="connsiteX3" fmla="*/ 1800099 w 2045319"/>
              <a:gd name="connsiteY3" fmla="*/ 12668 h 134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319" h="1346607">
                <a:moveTo>
                  <a:pt x="12668" y="1335138"/>
                </a:moveTo>
                <a:lnTo>
                  <a:pt x="705027" y="1335138"/>
                </a:lnTo>
                <a:lnTo>
                  <a:pt x="2044013" y="342968"/>
                </a:lnTo>
                <a:lnTo>
                  <a:pt x="1800099" y="12668"/>
                </a:lnTo>
                <a:close/>
              </a:path>
            </a:pathLst>
          </a:custGeom>
          <a:blipFill>
            <a:blip r:embed="rId2"/>
            <a:srcRect/>
            <a:stretch>
              <a:fillRect l="-51458" t="10702" r="5240" b="-85592"/>
            </a:stretch>
          </a:blip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89701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4A611E3-53E2-4E99-8C39-155C3C48E5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7870" y="842706"/>
            <a:ext cx="3960711" cy="106150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Chart Slide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C72696B-274F-4123-B9CF-0349B48D182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2755778"/>
            <a:ext cx="2724912" cy="2267712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3" name="Chart Placeholder 21">
            <a:extLst>
              <a:ext uri="{FF2B5EF4-FFF2-40B4-BE49-F238E27FC236}">
                <a16:creationId xmlns:a16="http://schemas.microsoft.com/office/drawing/2014/main" id="{DD959D31-8095-4F0E-8AA3-33ABE262D130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159375" y="1347788"/>
            <a:ext cx="6121400" cy="4090987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chart</a:t>
            </a:r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798445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4A611E3-53E2-4E99-8C39-155C3C48E5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7870" y="842706"/>
            <a:ext cx="3960711" cy="106150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Table Slide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C72696B-274F-4123-B9CF-0349B48D182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3314576"/>
            <a:ext cx="3200400" cy="170078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658F6E5-229A-4857-8140-782AA94211B5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159375" y="1347788"/>
            <a:ext cx="6121400" cy="4090987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table</a:t>
            </a:r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B4E85B-0FE6-4367-8B3F-4F3B5621BF3B}"/>
              </a:ext>
            </a:extLst>
          </p:cNvPr>
          <p:cNvSpPr/>
          <p:nvPr/>
        </p:nvSpPr>
        <p:spPr>
          <a:xfrm>
            <a:off x="2641930" y="5658793"/>
            <a:ext cx="1842058" cy="1206865"/>
          </a:xfrm>
          <a:custGeom>
            <a:avLst/>
            <a:gdLst>
              <a:gd name="connsiteX0" fmla="*/ 1838211 w 1842057"/>
              <a:gd name="connsiteY0" fmla="*/ 12668 h 1206865"/>
              <a:gd name="connsiteX1" fmla="*/ 1156014 w 1842057"/>
              <a:gd name="connsiteY1" fmla="*/ 331534 h 1206865"/>
              <a:gd name="connsiteX2" fmla="*/ 12668 w 1842057"/>
              <a:gd name="connsiteY2" fmla="*/ 1200477 h 1206865"/>
              <a:gd name="connsiteX3" fmla="*/ 557663 w 1842057"/>
              <a:gd name="connsiteY3" fmla="*/ 1200477 h 1206865"/>
              <a:gd name="connsiteX4" fmla="*/ 1389765 w 1842057"/>
              <a:gd name="connsiteY4" fmla="*/ 576719 h 1206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2057" h="1206865">
                <a:moveTo>
                  <a:pt x="1838211" y="12668"/>
                </a:moveTo>
                <a:lnTo>
                  <a:pt x="1156014" y="331534"/>
                </a:lnTo>
                <a:lnTo>
                  <a:pt x="12668" y="1200477"/>
                </a:lnTo>
                <a:lnTo>
                  <a:pt x="557663" y="1200477"/>
                </a:lnTo>
                <a:lnTo>
                  <a:pt x="1389765" y="576719"/>
                </a:lnTo>
                <a:close/>
              </a:path>
            </a:pathLst>
          </a:custGeom>
          <a:gradFill>
            <a:gsLst>
              <a:gs pos="0">
                <a:schemeClr val="bg2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8340000" scaled="0"/>
          </a:grad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AC08F80-E4EE-498F-927C-7F97FBA89C96}"/>
              </a:ext>
            </a:extLst>
          </p:cNvPr>
          <p:cNvSpPr/>
          <p:nvPr/>
        </p:nvSpPr>
        <p:spPr>
          <a:xfrm>
            <a:off x="2847733" y="5524132"/>
            <a:ext cx="2045319" cy="1346608"/>
          </a:xfrm>
          <a:custGeom>
            <a:avLst/>
            <a:gdLst>
              <a:gd name="connsiteX0" fmla="*/ 12668 w 2045319"/>
              <a:gd name="connsiteY0" fmla="*/ 1335138 h 1346607"/>
              <a:gd name="connsiteX1" fmla="*/ 705027 w 2045319"/>
              <a:gd name="connsiteY1" fmla="*/ 1335138 h 1346607"/>
              <a:gd name="connsiteX2" fmla="*/ 2044013 w 2045319"/>
              <a:gd name="connsiteY2" fmla="*/ 342968 h 1346607"/>
              <a:gd name="connsiteX3" fmla="*/ 1800099 w 2045319"/>
              <a:gd name="connsiteY3" fmla="*/ 12668 h 134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319" h="1346607">
                <a:moveTo>
                  <a:pt x="12668" y="1335138"/>
                </a:moveTo>
                <a:lnTo>
                  <a:pt x="705027" y="1335138"/>
                </a:lnTo>
                <a:lnTo>
                  <a:pt x="2044013" y="342968"/>
                </a:lnTo>
                <a:lnTo>
                  <a:pt x="1800099" y="12668"/>
                </a:lnTo>
                <a:close/>
              </a:path>
            </a:pathLst>
          </a:custGeom>
          <a:blipFill>
            <a:blip r:embed="rId2"/>
            <a:srcRect/>
            <a:stretch>
              <a:fillRect l="-76814" t="10702" r="6336" b="-114608"/>
            </a:stretch>
          </a:blip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005686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16">
            <a:extLst>
              <a:ext uri="{FF2B5EF4-FFF2-40B4-BE49-F238E27FC236}">
                <a16:creationId xmlns:a16="http://schemas.microsoft.com/office/drawing/2014/main" id="{A6C11E25-2AF0-4EBF-905C-81BDCFB5E4C8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D892266-5EB4-4DE9-BB23-F21047C71611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DD8BBD5-9B7C-4CF3-9606-41DC9C0151B9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C97017C-1C1C-4B7D-A1F6-792FC58C89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47CDBA-2DF6-4122-86A8-F7C1A64446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9" name="Graphic 4">
            <a:extLst>
              <a:ext uri="{FF2B5EF4-FFF2-40B4-BE49-F238E27FC236}">
                <a16:creationId xmlns:a16="http://schemas.microsoft.com/office/drawing/2014/main" id="{EA075FD4-B92A-4706-AF9F-516E4D97661A}"/>
              </a:ext>
            </a:extLst>
          </p:cNvPr>
          <p:cNvGrpSpPr/>
          <p:nvPr/>
        </p:nvGrpSpPr>
        <p:grpSpPr>
          <a:xfrm>
            <a:off x="3101009" y="-12694"/>
            <a:ext cx="9094808" cy="5689901"/>
            <a:chOff x="227974" y="-12694"/>
            <a:chExt cx="11967843" cy="5689901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C47232B-AA36-4054-91B9-8A58B1EB5A7C}"/>
                </a:ext>
              </a:extLst>
            </p:cNvPr>
            <p:cNvSpPr/>
            <p:nvPr/>
          </p:nvSpPr>
          <p:spPr>
            <a:xfrm>
              <a:off x="227974" y="-12694"/>
              <a:ext cx="2146414" cy="5677200"/>
            </a:xfrm>
            <a:custGeom>
              <a:avLst/>
              <a:gdLst>
                <a:gd name="connsiteX0" fmla="*/ 1684102 w 2146413"/>
                <a:gd name="connsiteY0" fmla="*/ 12694 h 5677200"/>
                <a:gd name="connsiteX1" fmla="*/ 12694 w 2146413"/>
                <a:gd name="connsiteY1" fmla="*/ 508020 h 5677200"/>
                <a:gd name="connsiteX2" fmla="*/ 1184966 w 2146413"/>
                <a:gd name="connsiteY2" fmla="*/ 5677194 h 5677200"/>
                <a:gd name="connsiteX3" fmla="*/ 2136246 w 2146413"/>
                <a:gd name="connsiteY3" fmla="*/ 5494304 h 5677200"/>
                <a:gd name="connsiteX4" fmla="*/ 1945736 w 2146413"/>
                <a:gd name="connsiteY4" fmla="*/ 12694 h 5677200"/>
                <a:gd name="connsiteX5" fmla="*/ 1684102 w 2146413"/>
                <a:gd name="connsiteY5" fmla="*/ 12694 h 567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413" h="5677200">
                  <a:moveTo>
                    <a:pt x="1684102" y="12694"/>
                  </a:moveTo>
                  <a:cubicBezTo>
                    <a:pt x="1158295" y="151131"/>
                    <a:pt x="12694" y="508020"/>
                    <a:pt x="12694" y="508020"/>
                  </a:cubicBezTo>
                  <a:cubicBezTo>
                    <a:pt x="12694" y="508020"/>
                    <a:pt x="764574" y="1905094"/>
                    <a:pt x="1184966" y="5677194"/>
                  </a:cubicBezTo>
                  <a:cubicBezTo>
                    <a:pt x="1404688" y="5606070"/>
                    <a:pt x="2136246" y="5494304"/>
                    <a:pt x="2136246" y="5494304"/>
                  </a:cubicBezTo>
                  <a:cubicBezTo>
                    <a:pt x="2136246" y="5494304"/>
                    <a:pt x="1963517" y="568983"/>
                    <a:pt x="1945736" y="12694"/>
                  </a:cubicBezTo>
                  <a:lnTo>
                    <a:pt x="1684102" y="12694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alpha val="5000"/>
                  </a:schemeClr>
                </a:gs>
                <a:gs pos="100000">
                  <a:schemeClr val="accent5"/>
                </a:gs>
              </a:gsLst>
              <a:lin ang="36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10FD2C3-F226-42E6-A01E-50BAFB037D89}"/>
                </a:ext>
              </a:extLst>
            </p:cNvPr>
            <p:cNvSpPr/>
            <p:nvPr/>
          </p:nvSpPr>
          <p:spPr>
            <a:xfrm>
              <a:off x="866818" y="-12694"/>
              <a:ext cx="11328999" cy="5689901"/>
            </a:xfrm>
            <a:custGeom>
              <a:avLst/>
              <a:gdLst>
                <a:gd name="connsiteX0" fmla="*/ 11322642 w 11328999"/>
                <a:gd name="connsiteY0" fmla="*/ 4653519 h 5689900"/>
                <a:gd name="connsiteX1" fmla="*/ 11322642 w 11328999"/>
                <a:gd name="connsiteY1" fmla="*/ 12694 h 5689900"/>
                <a:gd name="connsiteX2" fmla="*/ 12694 w 11328999"/>
                <a:gd name="connsiteY2" fmla="*/ 12694 h 5689900"/>
                <a:gd name="connsiteX3" fmla="*/ 560093 w 11328999"/>
                <a:gd name="connsiteY3" fmla="*/ 5689894 h 568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8999" h="5689900">
                  <a:moveTo>
                    <a:pt x="11322642" y="4653519"/>
                  </a:moveTo>
                  <a:lnTo>
                    <a:pt x="11322642" y="12694"/>
                  </a:lnTo>
                  <a:lnTo>
                    <a:pt x="12694" y="12694"/>
                  </a:lnTo>
                  <a:lnTo>
                    <a:pt x="560093" y="5689894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36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326E1C1-191D-4CBC-9151-C6FB8AFCA679}"/>
                </a:ext>
              </a:extLst>
            </p:cNvPr>
            <p:cNvSpPr/>
            <p:nvPr/>
          </p:nvSpPr>
          <p:spPr>
            <a:xfrm>
              <a:off x="1152583" y="-12694"/>
              <a:ext cx="11036884" cy="5410486"/>
            </a:xfrm>
            <a:custGeom>
              <a:avLst/>
              <a:gdLst>
                <a:gd name="connsiteX0" fmla="*/ 11036877 w 11036883"/>
                <a:gd name="connsiteY0" fmla="*/ 4372834 h 5410485"/>
                <a:gd name="connsiteX1" fmla="*/ 555013 w 11036883"/>
                <a:gd name="connsiteY1" fmla="*/ 5382538 h 5410485"/>
                <a:gd name="connsiteX2" fmla="*/ 38095 w 11036883"/>
                <a:gd name="connsiteY2" fmla="*/ 12694 h 5410485"/>
                <a:gd name="connsiteX3" fmla="*/ 12694 w 11036883"/>
                <a:gd name="connsiteY3" fmla="*/ 12694 h 5410485"/>
                <a:gd name="connsiteX4" fmla="*/ 530881 w 11036883"/>
                <a:gd name="connsiteY4" fmla="*/ 5396509 h 5410485"/>
                <a:gd name="connsiteX5" fmla="*/ 532151 w 11036883"/>
                <a:gd name="connsiteY5" fmla="*/ 5409209 h 5410485"/>
                <a:gd name="connsiteX6" fmla="*/ 11036877 w 11036883"/>
                <a:gd name="connsiteY6" fmla="*/ 4398236 h 541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6883" h="5410485">
                  <a:moveTo>
                    <a:pt x="11036877" y="4372834"/>
                  </a:moveTo>
                  <a:lnTo>
                    <a:pt x="555013" y="5382538"/>
                  </a:lnTo>
                  <a:lnTo>
                    <a:pt x="38095" y="12694"/>
                  </a:lnTo>
                  <a:lnTo>
                    <a:pt x="12694" y="12694"/>
                  </a:lnTo>
                  <a:lnTo>
                    <a:pt x="530881" y="5396509"/>
                  </a:lnTo>
                  <a:lnTo>
                    <a:pt x="532151" y="5409209"/>
                  </a:lnTo>
                  <a:lnTo>
                    <a:pt x="11036877" y="4398236"/>
                  </a:lnTo>
                  <a:close/>
                </a:path>
              </a:pathLst>
            </a:custGeom>
            <a:solidFill>
              <a:schemeClr val="bg1"/>
            </a:soli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768D53E4-BBD0-4F2E-B5E9-1CDB627A84B6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494969" y="2282951"/>
            <a:ext cx="3055579" cy="340271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vert="horz" lIns="144000" tIns="108000" rIns="108000" bIns="108000" rtlCol="0" anchor="ctr" anchorCtr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lang="en-US" sz="2000" b="1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/>
              <a:t>EDIT MASTER TEXT STYLES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9B40841-64AD-4F36-A387-1216248472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703978" y="1"/>
            <a:ext cx="8495014" cy="5685664"/>
          </a:xfrm>
          <a:custGeom>
            <a:avLst/>
            <a:gdLst>
              <a:gd name="connsiteX0" fmla="*/ 0 w 10973163"/>
              <a:gd name="connsiteY0" fmla="*/ 0 h 5778507"/>
              <a:gd name="connsiteX1" fmla="*/ 10973163 w 10973163"/>
              <a:gd name="connsiteY1" fmla="*/ 0 h 5778507"/>
              <a:gd name="connsiteX2" fmla="*/ 10973163 w 10973163"/>
              <a:gd name="connsiteY2" fmla="*/ 4708234 h 5778507"/>
              <a:gd name="connsiteX3" fmla="*/ 637629 w 10973163"/>
              <a:gd name="connsiteY3" fmla="*/ 5778507 h 5778507"/>
              <a:gd name="connsiteX4" fmla="*/ 513924 w 10973163"/>
              <a:gd name="connsiteY4" fmla="*/ 5778507 h 5778507"/>
              <a:gd name="connsiteX5" fmla="*/ 0 w 10973163"/>
              <a:gd name="connsiteY5" fmla="*/ 11 h 577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73163" h="5778507">
                <a:moveTo>
                  <a:pt x="0" y="0"/>
                </a:moveTo>
                <a:lnTo>
                  <a:pt x="10973163" y="0"/>
                </a:lnTo>
                <a:lnTo>
                  <a:pt x="10973163" y="4708234"/>
                </a:lnTo>
                <a:lnTo>
                  <a:pt x="637629" y="5778507"/>
                </a:lnTo>
                <a:lnTo>
                  <a:pt x="513924" y="5778507"/>
                </a:lnTo>
                <a:lnTo>
                  <a:pt x="0" y="1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5" name="Title 22">
            <a:extLst>
              <a:ext uri="{FF2B5EF4-FFF2-40B4-BE49-F238E27FC236}">
                <a16:creationId xmlns:a16="http://schemas.microsoft.com/office/drawing/2014/main" id="{A7AAB7EE-08F8-4859-95A3-BAB2909A0A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-61166" y="919125"/>
            <a:ext cx="3890555" cy="1091949"/>
          </a:xfrm>
          <a:custGeom>
            <a:avLst/>
            <a:gdLst>
              <a:gd name="connsiteX0" fmla="*/ 0 w 4011780"/>
              <a:gd name="connsiteY0" fmla="*/ 916770 h 916770"/>
              <a:gd name="connsiteX1" fmla="*/ 229193 w 4011780"/>
              <a:gd name="connsiteY1" fmla="*/ 0 h 916770"/>
              <a:gd name="connsiteX2" fmla="*/ 3782588 w 4011780"/>
              <a:gd name="connsiteY2" fmla="*/ 0 h 916770"/>
              <a:gd name="connsiteX3" fmla="*/ 4011780 w 4011780"/>
              <a:gd name="connsiteY3" fmla="*/ 916770 h 916770"/>
              <a:gd name="connsiteX4" fmla="*/ 0 w 4011780"/>
              <a:gd name="connsiteY4" fmla="*/ 916770 h 916770"/>
              <a:gd name="connsiteX0" fmla="*/ 0 w 4187844"/>
              <a:gd name="connsiteY0" fmla="*/ 916770 h 1051526"/>
              <a:gd name="connsiteX1" fmla="*/ 229193 w 4187844"/>
              <a:gd name="connsiteY1" fmla="*/ 0 h 1051526"/>
              <a:gd name="connsiteX2" fmla="*/ 3782588 w 4187844"/>
              <a:gd name="connsiteY2" fmla="*/ 0 h 1051526"/>
              <a:gd name="connsiteX3" fmla="*/ 4187844 w 4187844"/>
              <a:gd name="connsiteY3" fmla="*/ 1051526 h 1051526"/>
              <a:gd name="connsiteX4" fmla="*/ 0 w 4187844"/>
              <a:gd name="connsiteY4" fmla="*/ 916770 h 1051526"/>
              <a:gd name="connsiteX0" fmla="*/ 0 w 4187844"/>
              <a:gd name="connsiteY0" fmla="*/ 939936 h 1074692"/>
              <a:gd name="connsiteX1" fmla="*/ 229193 w 4187844"/>
              <a:gd name="connsiteY1" fmla="*/ 23166 h 1074692"/>
              <a:gd name="connsiteX2" fmla="*/ 4165479 w 4187844"/>
              <a:gd name="connsiteY2" fmla="*/ 0 h 1074692"/>
              <a:gd name="connsiteX3" fmla="*/ 4187844 w 4187844"/>
              <a:gd name="connsiteY3" fmla="*/ 1074692 h 1074692"/>
              <a:gd name="connsiteX4" fmla="*/ 0 w 4187844"/>
              <a:gd name="connsiteY4" fmla="*/ 939936 h 1074692"/>
              <a:gd name="connsiteX0" fmla="*/ 0 w 4860085"/>
              <a:gd name="connsiteY0" fmla="*/ 1101781 h 1101781"/>
              <a:gd name="connsiteX1" fmla="*/ 901434 w 4860085"/>
              <a:gd name="connsiteY1" fmla="*/ 23166 h 1101781"/>
              <a:gd name="connsiteX2" fmla="*/ 4837720 w 4860085"/>
              <a:gd name="connsiteY2" fmla="*/ 0 h 1101781"/>
              <a:gd name="connsiteX3" fmla="*/ 4860085 w 4860085"/>
              <a:gd name="connsiteY3" fmla="*/ 1074692 h 1101781"/>
              <a:gd name="connsiteX4" fmla="*/ 0 w 4860085"/>
              <a:gd name="connsiteY4" fmla="*/ 1101781 h 1101781"/>
              <a:gd name="connsiteX0" fmla="*/ 0 w 4860085"/>
              <a:gd name="connsiteY0" fmla="*/ 1101781 h 1101781"/>
              <a:gd name="connsiteX1" fmla="*/ 84487 w 4860085"/>
              <a:gd name="connsiteY1" fmla="*/ 53552 h 1101781"/>
              <a:gd name="connsiteX2" fmla="*/ 4837720 w 4860085"/>
              <a:gd name="connsiteY2" fmla="*/ 0 h 1101781"/>
              <a:gd name="connsiteX3" fmla="*/ 4860085 w 4860085"/>
              <a:gd name="connsiteY3" fmla="*/ 1074692 h 1101781"/>
              <a:gd name="connsiteX4" fmla="*/ 0 w 4860085"/>
              <a:gd name="connsiteY4" fmla="*/ 1101781 h 1101781"/>
              <a:gd name="connsiteX0" fmla="*/ 0 w 4886832"/>
              <a:gd name="connsiteY0" fmla="*/ 1098969 h 1098969"/>
              <a:gd name="connsiteX1" fmla="*/ 111234 w 4886832"/>
              <a:gd name="connsiteY1" fmla="*/ 53552 h 1098969"/>
              <a:gd name="connsiteX2" fmla="*/ 4864467 w 4886832"/>
              <a:gd name="connsiteY2" fmla="*/ 0 h 1098969"/>
              <a:gd name="connsiteX3" fmla="*/ 4886832 w 4886832"/>
              <a:gd name="connsiteY3" fmla="*/ 1074692 h 1098969"/>
              <a:gd name="connsiteX4" fmla="*/ 0 w 4886832"/>
              <a:gd name="connsiteY4" fmla="*/ 1098969 h 1098969"/>
              <a:gd name="connsiteX0" fmla="*/ 0 w 4886832"/>
              <a:gd name="connsiteY0" fmla="*/ 1098969 h 1098969"/>
              <a:gd name="connsiteX1" fmla="*/ 95749 w 4886832"/>
              <a:gd name="connsiteY1" fmla="*/ 46516 h 1098969"/>
              <a:gd name="connsiteX2" fmla="*/ 4864467 w 4886832"/>
              <a:gd name="connsiteY2" fmla="*/ 0 h 1098969"/>
              <a:gd name="connsiteX3" fmla="*/ 4886832 w 4886832"/>
              <a:gd name="connsiteY3" fmla="*/ 1074692 h 1098969"/>
              <a:gd name="connsiteX4" fmla="*/ 0 w 4886832"/>
              <a:gd name="connsiteY4" fmla="*/ 1098969 h 1098969"/>
              <a:gd name="connsiteX0" fmla="*/ 0 w 4892182"/>
              <a:gd name="connsiteY0" fmla="*/ 1098407 h 1098407"/>
              <a:gd name="connsiteX1" fmla="*/ 101099 w 4892182"/>
              <a:gd name="connsiteY1" fmla="*/ 46516 h 1098407"/>
              <a:gd name="connsiteX2" fmla="*/ 4869817 w 4892182"/>
              <a:gd name="connsiteY2" fmla="*/ 0 h 1098407"/>
              <a:gd name="connsiteX3" fmla="*/ 4892182 w 4892182"/>
              <a:gd name="connsiteY3" fmla="*/ 1074692 h 1098407"/>
              <a:gd name="connsiteX4" fmla="*/ 0 w 4892182"/>
              <a:gd name="connsiteY4" fmla="*/ 1098407 h 1098407"/>
              <a:gd name="connsiteX0" fmla="*/ 5888 w 4898070"/>
              <a:gd name="connsiteY0" fmla="*/ 1098407 h 1098407"/>
              <a:gd name="connsiteX1" fmla="*/ 0 w 4898070"/>
              <a:gd name="connsiteY1" fmla="*/ 35271 h 1098407"/>
              <a:gd name="connsiteX2" fmla="*/ 4875705 w 4898070"/>
              <a:gd name="connsiteY2" fmla="*/ 0 h 1098407"/>
              <a:gd name="connsiteX3" fmla="*/ 4898070 w 4898070"/>
              <a:gd name="connsiteY3" fmla="*/ 1074692 h 1098407"/>
              <a:gd name="connsiteX4" fmla="*/ 5888 w 4898070"/>
              <a:gd name="connsiteY4" fmla="*/ 1098407 h 1098407"/>
              <a:gd name="connsiteX0" fmla="*/ 25 w 5005106"/>
              <a:gd name="connsiteY0" fmla="*/ 1091949 h 1091949"/>
              <a:gd name="connsiteX1" fmla="*/ 107036 w 5005106"/>
              <a:gd name="connsiteY1" fmla="*/ 35271 h 1091949"/>
              <a:gd name="connsiteX2" fmla="*/ 4982741 w 5005106"/>
              <a:gd name="connsiteY2" fmla="*/ 0 h 1091949"/>
              <a:gd name="connsiteX3" fmla="*/ 5005106 w 5005106"/>
              <a:gd name="connsiteY3" fmla="*/ 1074692 h 1091949"/>
              <a:gd name="connsiteX4" fmla="*/ 25 w 5005106"/>
              <a:gd name="connsiteY4" fmla="*/ 1091949 h 1091949"/>
              <a:gd name="connsiteX0" fmla="*/ 0 w 5005081"/>
              <a:gd name="connsiteY0" fmla="*/ 1091949 h 1091949"/>
              <a:gd name="connsiteX1" fmla="*/ 107011 w 5005081"/>
              <a:gd name="connsiteY1" fmla="*/ 35271 h 1091949"/>
              <a:gd name="connsiteX2" fmla="*/ 4982716 w 5005081"/>
              <a:gd name="connsiteY2" fmla="*/ 0 h 1091949"/>
              <a:gd name="connsiteX3" fmla="*/ 5005081 w 5005081"/>
              <a:gd name="connsiteY3" fmla="*/ 1074692 h 1091949"/>
              <a:gd name="connsiteX4" fmla="*/ 0 w 5005081"/>
              <a:gd name="connsiteY4" fmla="*/ 1091949 h 1091949"/>
              <a:gd name="connsiteX0" fmla="*/ 0 w 5005081"/>
              <a:gd name="connsiteY0" fmla="*/ 1091949 h 1091949"/>
              <a:gd name="connsiteX1" fmla="*/ 107011 w 5005081"/>
              <a:gd name="connsiteY1" fmla="*/ 35271 h 1091949"/>
              <a:gd name="connsiteX2" fmla="*/ 4982716 w 5005081"/>
              <a:gd name="connsiteY2" fmla="*/ 0 h 1091949"/>
              <a:gd name="connsiteX3" fmla="*/ 5005081 w 5005081"/>
              <a:gd name="connsiteY3" fmla="*/ 1074692 h 1091949"/>
              <a:gd name="connsiteX4" fmla="*/ 0 w 5005081"/>
              <a:gd name="connsiteY4" fmla="*/ 1091949 h 109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05081" h="1091949">
                <a:moveTo>
                  <a:pt x="0" y="1091949"/>
                </a:moveTo>
                <a:lnTo>
                  <a:pt x="107011" y="35271"/>
                </a:lnTo>
                <a:lnTo>
                  <a:pt x="4982716" y="0"/>
                </a:lnTo>
                <a:lnTo>
                  <a:pt x="5005081" y="1074692"/>
                </a:lnTo>
                <a:lnTo>
                  <a:pt x="0" y="1091949"/>
                </a:lnTo>
                <a:close/>
              </a:path>
            </a:pathLst>
          </a:custGeom>
          <a:gradFill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</a:gradFill>
          <a:ln>
            <a:solidFill>
              <a:srgbClr val="99B898"/>
            </a:solidFill>
          </a:ln>
        </p:spPr>
        <p:txBody>
          <a:bodyPr lIns="954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Big Picture</a:t>
            </a:r>
          </a:p>
        </p:txBody>
      </p:sp>
    </p:spTree>
    <p:extLst>
      <p:ext uri="{BB962C8B-B14F-4D97-AF65-F5344CB8AC3E}">
        <p14:creationId xmlns:p14="http://schemas.microsoft.com/office/powerpoint/2010/main" val="36568310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16">
            <a:extLst>
              <a:ext uri="{FF2B5EF4-FFF2-40B4-BE49-F238E27FC236}">
                <a16:creationId xmlns:a16="http://schemas.microsoft.com/office/drawing/2014/main" id="{10E52898-F619-494E-9A8E-D3CD0AF8B0E9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07EB11E-BCCF-4D3D-94A5-C5461CC106A2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60EF36E-DD5E-492D-AD65-5711A7E6D3CD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CF02D3A-D463-46FA-BA54-F231414BB71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11752" y="5382175"/>
            <a:ext cx="3968496" cy="83210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anchor="ctr" anchorCtr="0">
            <a:normAutofit/>
          </a:bodyPr>
          <a:lstStyle>
            <a:lvl1pPr algn="l">
              <a:defRPr sz="2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B13FE47-714B-440C-B0F1-CF020E287A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C9E707-512B-4E7C-A2EE-18CCAB032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3" name="Media Placeholder 12">
            <a:extLst>
              <a:ext uri="{FF2B5EF4-FFF2-40B4-BE49-F238E27FC236}">
                <a16:creationId xmlns:a16="http://schemas.microsoft.com/office/drawing/2014/main" id="{60B14607-605B-4FF3-A0F5-BB2FCD9460CC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1743456" y="1113044"/>
            <a:ext cx="8705088" cy="405079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media</a:t>
            </a:r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014D0AB-6E42-4C38-96B3-E4512EF81B12}"/>
              </a:ext>
            </a:extLst>
          </p:cNvPr>
          <p:cNvSpPr/>
          <p:nvPr/>
        </p:nvSpPr>
        <p:spPr>
          <a:xfrm>
            <a:off x="-12729" y="3056551"/>
            <a:ext cx="1309593" cy="470436"/>
          </a:xfrm>
          <a:custGeom>
            <a:avLst/>
            <a:gdLst>
              <a:gd name="connsiteX0" fmla="*/ 1296892 w 1309592"/>
              <a:gd name="connsiteY0" fmla="*/ 12728 h 470436"/>
              <a:gd name="connsiteX1" fmla="*/ 544194 w 1309592"/>
              <a:gd name="connsiteY1" fmla="*/ 13999 h 470436"/>
              <a:gd name="connsiteX2" fmla="*/ 12728 w 1309592"/>
              <a:gd name="connsiteY2" fmla="*/ 128430 h 470436"/>
              <a:gd name="connsiteX3" fmla="*/ 12728 w 1309592"/>
              <a:gd name="connsiteY3" fmla="*/ 469178 h 470436"/>
              <a:gd name="connsiteX4" fmla="*/ 652267 w 1309592"/>
              <a:gd name="connsiteY4" fmla="*/ 335676 h 470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9592" h="470436">
                <a:moveTo>
                  <a:pt x="1296892" y="12728"/>
                </a:moveTo>
                <a:lnTo>
                  <a:pt x="544194" y="13999"/>
                </a:lnTo>
                <a:lnTo>
                  <a:pt x="12728" y="128430"/>
                </a:lnTo>
                <a:lnTo>
                  <a:pt x="12728" y="469178"/>
                </a:lnTo>
                <a:lnTo>
                  <a:pt x="652267" y="335676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840000" scaled="0"/>
          </a:grad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0C0C476-0F93-4FFD-8D6A-6F1E2859E1FF}"/>
              </a:ext>
            </a:extLst>
          </p:cNvPr>
          <p:cNvSpPr/>
          <p:nvPr/>
        </p:nvSpPr>
        <p:spPr>
          <a:xfrm>
            <a:off x="-12729" y="2995521"/>
            <a:ext cx="1525739" cy="737441"/>
          </a:xfrm>
          <a:custGeom>
            <a:avLst/>
            <a:gdLst>
              <a:gd name="connsiteX0" fmla="*/ 12728 w 1525739"/>
              <a:gd name="connsiteY0" fmla="*/ 736182 h 737440"/>
              <a:gd name="connsiteX1" fmla="*/ 1520667 w 1525739"/>
              <a:gd name="connsiteY1" fmla="*/ 415777 h 737440"/>
              <a:gd name="connsiteX2" fmla="*/ 1435480 w 1525739"/>
              <a:gd name="connsiteY2" fmla="*/ 12728 h 737440"/>
              <a:gd name="connsiteX3" fmla="*/ 12728 w 1525739"/>
              <a:gd name="connsiteY3" fmla="*/ 315333 h 73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5739" h="737440">
                <a:moveTo>
                  <a:pt x="12728" y="736182"/>
                </a:moveTo>
                <a:lnTo>
                  <a:pt x="1520667" y="415777"/>
                </a:lnTo>
                <a:lnTo>
                  <a:pt x="1435480" y="12728"/>
                </a:lnTo>
                <a:lnTo>
                  <a:pt x="12728" y="315333"/>
                </a:lnTo>
                <a:close/>
              </a:path>
            </a:pathLst>
          </a:custGeom>
          <a:blipFill>
            <a:blip r:embed="rId2"/>
            <a:srcRect/>
            <a:stretch>
              <a:fillRect l="-173104" t="23847" r="3068" b="-74795"/>
            </a:stretch>
          </a:blip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en-US" noProof="0" dirty="0"/>
              <a:t> 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7DED860-B2F3-4B02-B7C4-F0FC61CFA7AC}"/>
              </a:ext>
            </a:extLst>
          </p:cNvPr>
          <p:cNvSpPr/>
          <p:nvPr/>
        </p:nvSpPr>
        <p:spPr>
          <a:xfrm>
            <a:off x="10792048" y="-12728"/>
            <a:ext cx="1398594" cy="1665599"/>
          </a:xfrm>
          <a:custGeom>
            <a:avLst/>
            <a:gdLst>
              <a:gd name="connsiteX0" fmla="*/ 1206619 w 1398594"/>
              <a:gd name="connsiteY0" fmla="*/ 12728 h 1665598"/>
              <a:gd name="connsiteX1" fmla="*/ 333133 w 1398594"/>
              <a:gd name="connsiteY1" fmla="*/ 1010815 h 1665598"/>
              <a:gd name="connsiteX2" fmla="*/ 12728 w 1398594"/>
              <a:gd name="connsiteY2" fmla="*/ 1656712 h 1665598"/>
              <a:gd name="connsiteX3" fmla="*/ 612852 w 1398594"/>
              <a:gd name="connsiteY3" fmla="*/ 1202804 h 1665598"/>
              <a:gd name="connsiteX4" fmla="*/ 1394793 w 1398594"/>
              <a:gd name="connsiteY4" fmla="*/ 297532 h 1665598"/>
              <a:gd name="connsiteX5" fmla="*/ 1394793 w 1398594"/>
              <a:gd name="connsiteY5" fmla="*/ 12728 h 166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594" h="1665598">
                <a:moveTo>
                  <a:pt x="1206619" y="12728"/>
                </a:moveTo>
                <a:lnTo>
                  <a:pt x="333133" y="1010815"/>
                </a:lnTo>
                <a:lnTo>
                  <a:pt x="12728" y="1656712"/>
                </a:lnTo>
                <a:lnTo>
                  <a:pt x="612852" y="1202804"/>
                </a:lnTo>
                <a:lnTo>
                  <a:pt x="1394793" y="297532"/>
                </a:lnTo>
                <a:lnTo>
                  <a:pt x="1394793" y="12728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8325BE9-BD79-4F37-99D7-6CE4487E9256}"/>
              </a:ext>
            </a:extLst>
          </p:cNvPr>
          <p:cNvSpPr/>
          <p:nvPr/>
        </p:nvSpPr>
        <p:spPr>
          <a:xfrm>
            <a:off x="10686456" y="-12728"/>
            <a:ext cx="1513025" cy="1983461"/>
          </a:xfrm>
          <a:custGeom>
            <a:avLst/>
            <a:gdLst>
              <a:gd name="connsiteX0" fmla="*/ 1505410 w 1513024"/>
              <a:gd name="connsiteY0" fmla="*/ 12728 h 1983460"/>
              <a:gd name="connsiteX1" fmla="*/ 1504139 w 1513024"/>
              <a:gd name="connsiteY1" fmla="*/ 12728 h 1983460"/>
              <a:gd name="connsiteX2" fmla="*/ 12728 w 1513024"/>
              <a:gd name="connsiteY2" fmla="*/ 1699941 h 1983460"/>
              <a:gd name="connsiteX3" fmla="*/ 321691 w 1513024"/>
              <a:gd name="connsiteY3" fmla="*/ 1972031 h 1983460"/>
              <a:gd name="connsiteX4" fmla="*/ 1505410 w 1513024"/>
              <a:gd name="connsiteY4" fmla="*/ 633195 h 1983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3024" h="1983460">
                <a:moveTo>
                  <a:pt x="1505410" y="12728"/>
                </a:moveTo>
                <a:lnTo>
                  <a:pt x="1504139" y="12728"/>
                </a:lnTo>
                <a:lnTo>
                  <a:pt x="12728" y="1699941"/>
                </a:lnTo>
                <a:lnTo>
                  <a:pt x="321691" y="1972031"/>
                </a:lnTo>
                <a:lnTo>
                  <a:pt x="1505410" y="633195"/>
                </a:lnTo>
                <a:close/>
              </a:path>
            </a:pathLst>
          </a:custGeom>
          <a:blipFill>
            <a:blip r:embed="rId3"/>
            <a:srcRect/>
            <a:stretch>
              <a:fillRect l="10185" t="-69719" r="-101663" b="6375"/>
            </a:stretch>
          </a:blip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139774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845D3B-A7CA-4751-B979-90553EDEB1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A43512-71B9-49DF-A1D4-8CE3742E42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83A523-550D-4EF7-B5BF-4E5BA6655BC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21925" y="594582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A98FF-2C58-4968-A1DC-0EBD6961C6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11225" y="5945824"/>
            <a:ext cx="2639323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E93C2C-842E-4579-ABBB-7ED2CC0BA1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63743" y="5945824"/>
            <a:ext cx="64225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bg1"/>
                </a:solidFill>
                <a:latin typeface="+mj-lt"/>
              </a:defRPr>
            </a:lvl1pPr>
          </a:lstStyle>
          <a:p>
            <a:fld id="{98C0CDE5-970C-4CC4-BF43-0DA127E73E82}" type="slidenum">
              <a:rPr lang="en-US" noProof="0" smtClean="0"/>
              <a:pPr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28830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61" r:id="rId7"/>
    <p:sldLayoutId id="2147483655" r:id="rId8"/>
    <p:sldLayoutId id="2147483657" r:id="rId9"/>
    <p:sldLayoutId id="2147483658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9" r:id="rId16"/>
    <p:sldLayoutId id="2147483670" r:id="rId17"/>
    <p:sldLayoutId id="2147483667" r:id="rId18"/>
    <p:sldLayoutId id="2147483671" r:id="rId19"/>
    <p:sldLayoutId id="2147483668" r:id="rId20"/>
    <p:sldLayoutId id="2147483660" r:id="rId2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accent4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accent4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accent4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4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4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572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574" userDrawn="1">
          <p15:clr>
            <a:srgbClr val="F26B43"/>
          </p15:clr>
        </p15:guide>
        <p15:guide id="4" pos="7106" userDrawn="1">
          <p15:clr>
            <a:srgbClr val="F26B43"/>
          </p15:clr>
        </p15:guide>
        <p15:guide id="5" orient="horz" pos="3748" userDrawn="1">
          <p15:clr>
            <a:srgbClr val="F26B43"/>
          </p15:clr>
        </p15:guide>
        <p15:guide id="6" pos="3250" userDrawn="1">
          <p15:clr>
            <a:srgbClr val="F26B43"/>
          </p15:clr>
        </p15:guide>
        <p15:guide id="7" pos="4430" userDrawn="1">
          <p15:clr>
            <a:srgbClr val="F26B43"/>
          </p15:clr>
        </p15:guide>
        <p15:guide id="8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2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8.png"/><Relationship Id="rId12" Type="http://schemas.openxmlformats.org/officeDocument/2006/relationships/image" Target="../media/image3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30.png"/><Relationship Id="rId9" Type="http://schemas.openxmlformats.org/officeDocument/2006/relationships/image" Target="../media/image29.png"/><Relationship Id="rId14" Type="http://schemas.openxmlformats.org/officeDocument/2006/relationships/image" Target="../media/image33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8.xml"/><Relationship Id="rId6" Type="http://schemas.openxmlformats.org/officeDocument/2006/relationships/image" Target="../media/image116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9.xml"/><Relationship Id="rId6" Type="http://schemas.openxmlformats.org/officeDocument/2006/relationships/image" Target="../media/image117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2.xml"/><Relationship Id="rId7" Type="http://schemas.openxmlformats.org/officeDocument/2006/relationships/image" Target="../media/image119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0.xml"/><Relationship Id="rId6" Type="http://schemas.openxmlformats.org/officeDocument/2006/relationships/image" Target="../media/image118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1.xml"/><Relationship Id="rId6" Type="http://schemas.openxmlformats.org/officeDocument/2006/relationships/image" Target="../media/image117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2.xml"/><Relationship Id="rId6" Type="http://schemas.openxmlformats.org/officeDocument/2006/relationships/image" Target="../media/image120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3.xml"/><Relationship Id="rId6" Type="http://schemas.openxmlformats.org/officeDocument/2006/relationships/image" Target="../media/image121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4.xml"/><Relationship Id="rId6" Type="http://schemas.openxmlformats.org/officeDocument/2006/relationships/image" Target="../media/image122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5.xml"/><Relationship Id="rId6" Type="http://schemas.openxmlformats.org/officeDocument/2006/relationships/image" Target="../media/image123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6.xml"/><Relationship Id="rId6" Type="http://schemas.openxmlformats.org/officeDocument/2006/relationships/image" Target="../media/image124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0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7.xml"/><Relationship Id="rId6" Type="http://schemas.openxmlformats.org/officeDocument/2006/relationships/image" Target="../media/image12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2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35.png"/><Relationship Id="rId12" Type="http://schemas.openxmlformats.org/officeDocument/2006/relationships/image" Target="../media/image3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30.png"/><Relationship Id="rId9" Type="http://schemas.openxmlformats.org/officeDocument/2006/relationships/image" Target="../media/image29.png"/><Relationship Id="rId14" Type="http://schemas.openxmlformats.org/officeDocument/2006/relationships/image" Target="../media/image33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8.xml"/><Relationship Id="rId6" Type="http://schemas.openxmlformats.org/officeDocument/2006/relationships/image" Target="../media/image125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9.xml"/><Relationship Id="rId6" Type="http://schemas.openxmlformats.org/officeDocument/2006/relationships/image" Target="../media/image126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2.xml"/><Relationship Id="rId7" Type="http://schemas.openxmlformats.org/officeDocument/2006/relationships/image" Target="../media/image10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0.xml"/><Relationship Id="rId6" Type="http://schemas.openxmlformats.org/officeDocument/2006/relationships/image" Target="../media/image127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1.xml"/><Relationship Id="rId6" Type="http://schemas.openxmlformats.org/officeDocument/2006/relationships/image" Target="../media/image126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2.xml"/><Relationship Id="rId6" Type="http://schemas.openxmlformats.org/officeDocument/2006/relationships/image" Target="../media/image128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3.xml"/><Relationship Id="rId6" Type="http://schemas.openxmlformats.org/officeDocument/2006/relationships/image" Target="../media/image129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4.xml"/><Relationship Id="rId6" Type="http://schemas.openxmlformats.org/officeDocument/2006/relationships/image" Target="../media/image130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5.xml"/><Relationship Id="rId6" Type="http://schemas.openxmlformats.org/officeDocument/2006/relationships/image" Target="../media/image128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6.xml"/><Relationship Id="rId6" Type="http://schemas.openxmlformats.org/officeDocument/2006/relationships/image" Target="../media/image131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1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7.xml"/><Relationship Id="rId6" Type="http://schemas.openxmlformats.org/officeDocument/2006/relationships/image" Target="../media/image13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7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36.png"/><Relationship Id="rId12" Type="http://schemas.openxmlformats.org/officeDocument/2006/relationships/image" Target="../media/image3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30.png"/><Relationship Id="rId9" Type="http://schemas.openxmlformats.org/officeDocument/2006/relationships/image" Target="../media/image29.png"/><Relationship Id="rId14" Type="http://schemas.openxmlformats.org/officeDocument/2006/relationships/image" Target="../media/image33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8.xml"/><Relationship Id="rId6" Type="http://schemas.openxmlformats.org/officeDocument/2006/relationships/image" Target="../media/image131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19.xml"/><Relationship Id="rId6" Type="http://schemas.openxmlformats.org/officeDocument/2006/relationships/image" Target="../media/image133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0.xml"/><Relationship Id="rId6" Type="http://schemas.openxmlformats.org/officeDocument/2006/relationships/image" Target="../media/image134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1.xml"/><Relationship Id="rId6" Type="http://schemas.openxmlformats.org/officeDocument/2006/relationships/image" Target="../media/image133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2.xml"/><Relationship Id="rId6" Type="http://schemas.openxmlformats.org/officeDocument/2006/relationships/image" Target="../media/image135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3.xml"/><Relationship Id="rId6" Type="http://schemas.openxmlformats.org/officeDocument/2006/relationships/image" Target="../media/image136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4.xml"/><Relationship Id="rId6" Type="http://schemas.openxmlformats.org/officeDocument/2006/relationships/image" Target="../media/image135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5.xml"/><Relationship Id="rId6" Type="http://schemas.openxmlformats.org/officeDocument/2006/relationships/image" Target="../media/image137.png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8.xml"/><Relationship Id="rId7" Type="http://schemas.openxmlformats.org/officeDocument/2006/relationships/image" Target="../media/image10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6.xml"/><Relationship Id="rId6" Type="http://schemas.openxmlformats.org/officeDocument/2006/relationships/image" Target="../media/image138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2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7.xml"/><Relationship Id="rId6" Type="http://schemas.openxmlformats.org/officeDocument/2006/relationships/image" Target="../media/image13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2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38.png"/><Relationship Id="rId12" Type="http://schemas.openxmlformats.org/officeDocument/2006/relationships/image" Target="../media/image31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30.png"/><Relationship Id="rId9" Type="http://schemas.openxmlformats.org/officeDocument/2006/relationships/image" Target="../media/image29.png"/><Relationship Id="rId14" Type="http://schemas.openxmlformats.org/officeDocument/2006/relationships/image" Target="../media/image39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8.xml"/><Relationship Id="rId6" Type="http://schemas.openxmlformats.org/officeDocument/2006/relationships/image" Target="../media/image139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29.xml"/><Relationship Id="rId6" Type="http://schemas.openxmlformats.org/officeDocument/2006/relationships/image" Target="../media/image140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0.xml"/><Relationship Id="rId6" Type="http://schemas.openxmlformats.org/officeDocument/2006/relationships/image" Target="../media/image141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1.xml"/><Relationship Id="rId6" Type="http://schemas.openxmlformats.org/officeDocument/2006/relationships/image" Target="../media/image142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2.xml"/><Relationship Id="rId6" Type="http://schemas.openxmlformats.org/officeDocument/2006/relationships/image" Target="../media/image140.png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3.xml"/><Relationship Id="rId6" Type="http://schemas.openxmlformats.org/officeDocument/2006/relationships/image" Target="../media/image143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4.xml"/><Relationship Id="rId6" Type="http://schemas.openxmlformats.org/officeDocument/2006/relationships/image" Target="../media/image144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5.xml"/><Relationship Id="rId6" Type="http://schemas.openxmlformats.org/officeDocument/2006/relationships/image" Target="../media/image143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6.xml"/><Relationship Id="rId6" Type="http://schemas.openxmlformats.org/officeDocument/2006/relationships/image" Target="../media/image145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3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7.xml"/><Relationship Id="rId6" Type="http://schemas.openxmlformats.org/officeDocument/2006/relationships/image" Target="../media/image14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1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40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.xml"/><Relationship Id="rId6" Type="http://schemas.openxmlformats.org/officeDocument/2006/relationships/image" Target="../media/image21.png"/><Relationship Id="rId11" Type="http://schemas.openxmlformats.org/officeDocument/2006/relationships/image" Target="../media/image30.png"/><Relationship Id="rId15" Type="http://schemas.openxmlformats.org/officeDocument/2006/relationships/image" Target="../media/image33.png"/><Relationship Id="rId10" Type="http://schemas.openxmlformats.org/officeDocument/2006/relationships/image" Target="../media/image34.png"/><Relationship Id="rId9" Type="http://schemas.openxmlformats.org/officeDocument/2006/relationships/image" Target="../media/image29.png"/><Relationship Id="rId14" Type="http://schemas.openxmlformats.org/officeDocument/2006/relationships/image" Target="../media/image32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8.xml"/><Relationship Id="rId6" Type="http://schemas.openxmlformats.org/officeDocument/2006/relationships/image" Target="../media/image147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39.xml"/><Relationship Id="rId6" Type="http://schemas.openxmlformats.org/officeDocument/2006/relationships/image" Target="../media/image145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0.xml"/><Relationship Id="rId6" Type="http://schemas.openxmlformats.org/officeDocument/2006/relationships/image" Target="../media/image148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1.xml"/><Relationship Id="rId6" Type="http://schemas.openxmlformats.org/officeDocument/2006/relationships/image" Target="../media/image149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2.xml"/><Relationship Id="rId6" Type="http://schemas.openxmlformats.org/officeDocument/2006/relationships/image" Target="../media/image148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3.xml"/><Relationship Id="rId6" Type="http://schemas.openxmlformats.org/officeDocument/2006/relationships/image" Target="../media/image150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4.xml"/><Relationship Id="rId6" Type="http://schemas.openxmlformats.org/officeDocument/2006/relationships/image" Target="../media/image151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7.xml"/><Relationship Id="rId7" Type="http://schemas.openxmlformats.org/officeDocument/2006/relationships/image" Target="../media/image10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5.xml"/><Relationship Id="rId6" Type="http://schemas.openxmlformats.org/officeDocument/2006/relationships/image" Target="../media/image152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6.xml"/><Relationship Id="rId6" Type="http://schemas.openxmlformats.org/officeDocument/2006/relationships/image" Target="../media/image153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4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7.xml"/><Relationship Id="rId6" Type="http://schemas.openxmlformats.org/officeDocument/2006/relationships/image" Target="../media/image15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31.pn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35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.xml"/><Relationship Id="rId6" Type="http://schemas.openxmlformats.org/officeDocument/2006/relationships/image" Target="../media/image21.png"/><Relationship Id="rId11" Type="http://schemas.openxmlformats.org/officeDocument/2006/relationships/image" Target="../media/image30.png"/><Relationship Id="rId15" Type="http://schemas.openxmlformats.org/officeDocument/2006/relationships/image" Target="../media/image33.png"/><Relationship Id="rId10" Type="http://schemas.openxmlformats.org/officeDocument/2006/relationships/image" Target="../media/image34.png"/><Relationship Id="rId9" Type="http://schemas.openxmlformats.org/officeDocument/2006/relationships/image" Target="../media/image29.png"/><Relationship Id="rId14" Type="http://schemas.openxmlformats.org/officeDocument/2006/relationships/image" Target="../media/image32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8.xml"/><Relationship Id="rId6" Type="http://schemas.openxmlformats.org/officeDocument/2006/relationships/image" Target="../media/image155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49.xml"/><Relationship Id="rId6" Type="http://schemas.openxmlformats.org/officeDocument/2006/relationships/image" Target="../media/image156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0.xml"/><Relationship Id="rId6" Type="http://schemas.openxmlformats.org/officeDocument/2006/relationships/image" Target="../media/image154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1.xml"/><Relationship Id="rId6" Type="http://schemas.openxmlformats.org/officeDocument/2006/relationships/image" Target="../media/image157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2.xml"/><Relationship Id="rId6" Type="http://schemas.openxmlformats.org/officeDocument/2006/relationships/image" Target="../media/image158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3.xml"/><Relationship Id="rId6" Type="http://schemas.openxmlformats.org/officeDocument/2006/relationships/image" Target="../media/image157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6.xml"/><Relationship Id="rId7" Type="http://schemas.openxmlformats.org/officeDocument/2006/relationships/image" Target="../media/image10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4.xml"/><Relationship Id="rId6" Type="http://schemas.openxmlformats.org/officeDocument/2006/relationships/image" Target="../media/image159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5.xml"/><Relationship Id="rId6" Type="http://schemas.openxmlformats.org/officeDocument/2006/relationships/image" Target="../media/image160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8.xml"/><Relationship Id="rId7" Type="http://schemas.openxmlformats.org/officeDocument/2006/relationships/image" Target="../media/image16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6.xml"/><Relationship Id="rId6" Type="http://schemas.openxmlformats.org/officeDocument/2006/relationships/image" Target="../media/image161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5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7.xml"/><Relationship Id="rId6" Type="http://schemas.openxmlformats.org/officeDocument/2006/relationships/image" Target="../media/image16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4.png"/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41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45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8.xml"/><Relationship Id="rId6" Type="http://schemas.openxmlformats.org/officeDocument/2006/relationships/image" Target="../media/image163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59.xml"/><Relationship Id="rId6" Type="http://schemas.openxmlformats.org/officeDocument/2006/relationships/image" Target="../media/image164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0.xml"/><Relationship Id="rId6" Type="http://schemas.openxmlformats.org/officeDocument/2006/relationships/image" Target="../media/image165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1.xml"/><Relationship Id="rId6" Type="http://schemas.openxmlformats.org/officeDocument/2006/relationships/image" Target="../media/image166.pn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2.xml"/><Relationship Id="rId6" Type="http://schemas.openxmlformats.org/officeDocument/2006/relationships/image" Target="../media/image167.png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3.xml"/><Relationship Id="rId6" Type="http://schemas.openxmlformats.org/officeDocument/2006/relationships/image" Target="../media/image163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4.xml"/><Relationship Id="rId6" Type="http://schemas.openxmlformats.org/officeDocument/2006/relationships/image" Target="../media/image168.png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5.xml"/><Relationship Id="rId6" Type="http://schemas.openxmlformats.org/officeDocument/2006/relationships/image" Target="../media/image169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6.xml"/><Relationship Id="rId6" Type="http://schemas.openxmlformats.org/officeDocument/2006/relationships/image" Target="../media/image170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6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7.xml"/><Relationship Id="rId6" Type="http://schemas.openxmlformats.org/officeDocument/2006/relationships/image" Target="../media/image16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4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46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45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8.xml"/><Relationship Id="rId6" Type="http://schemas.openxmlformats.org/officeDocument/2006/relationships/image" Target="../media/image171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1.xml"/><Relationship Id="rId7" Type="http://schemas.openxmlformats.org/officeDocument/2006/relationships/image" Target="../media/image16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9.xml"/><Relationship Id="rId6" Type="http://schemas.openxmlformats.org/officeDocument/2006/relationships/image" Target="../media/image172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0.xml"/><Relationship Id="rId6" Type="http://schemas.openxmlformats.org/officeDocument/2006/relationships/image" Target="../media/image171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1.xml"/><Relationship Id="rId6" Type="http://schemas.openxmlformats.org/officeDocument/2006/relationships/image" Target="../media/image173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2.xml"/><Relationship Id="rId6" Type="http://schemas.openxmlformats.org/officeDocument/2006/relationships/image" Target="../media/image174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3.xml"/><Relationship Id="rId6" Type="http://schemas.openxmlformats.org/officeDocument/2006/relationships/image" Target="../media/image175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4.xml"/><Relationship Id="rId6" Type="http://schemas.openxmlformats.org/officeDocument/2006/relationships/image" Target="../media/image176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5.xml"/><Relationship Id="rId6" Type="http://schemas.openxmlformats.org/officeDocument/2006/relationships/image" Target="../media/image177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6.xml"/><Relationship Id="rId6" Type="http://schemas.openxmlformats.org/officeDocument/2006/relationships/image" Target="../media/image178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7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7.xml"/><Relationship Id="rId6" Type="http://schemas.openxmlformats.org/officeDocument/2006/relationships/image" Target="../media/image17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8.png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47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45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8.xml"/><Relationship Id="rId6" Type="http://schemas.openxmlformats.org/officeDocument/2006/relationships/image" Target="../media/image180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9.xml"/><Relationship Id="rId6" Type="http://schemas.openxmlformats.org/officeDocument/2006/relationships/image" Target="../media/image178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0.xml"/><Relationship Id="rId6" Type="http://schemas.openxmlformats.org/officeDocument/2006/relationships/image" Target="../media/image181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1.xml"/><Relationship Id="rId6" Type="http://schemas.openxmlformats.org/officeDocument/2006/relationships/image" Target="../media/image182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2.xml"/><Relationship Id="rId6" Type="http://schemas.openxmlformats.org/officeDocument/2006/relationships/image" Target="../media/image181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3.xml"/><Relationship Id="rId6" Type="http://schemas.openxmlformats.org/officeDocument/2006/relationships/image" Target="../media/image183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6.xml"/><Relationship Id="rId7" Type="http://schemas.openxmlformats.org/officeDocument/2006/relationships/image" Target="../media/image16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4.xml"/><Relationship Id="rId6" Type="http://schemas.openxmlformats.org/officeDocument/2006/relationships/image" Target="../media/image184.pn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5.xml"/><Relationship Id="rId6" Type="http://schemas.openxmlformats.org/officeDocument/2006/relationships/image" Target="../media/image183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6.xml"/><Relationship Id="rId6" Type="http://schemas.openxmlformats.org/officeDocument/2006/relationships/image" Target="../media/image185.pn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8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7.xml"/><Relationship Id="rId6" Type="http://schemas.openxmlformats.org/officeDocument/2006/relationships/image" Target="../media/image18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4.pn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49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50.png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8.xml"/><Relationship Id="rId6" Type="http://schemas.openxmlformats.org/officeDocument/2006/relationships/image" Target="../media/image187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9.xml"/><Relationship Id="rId6" Type="http://schemas.openxmlformats.org/officeDocument/2006/relationships/image" Target="../media/image188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0.xml"/><Relationship Id="rId6" Type="http://schemas.openxmlformats.org/officeDocument/2006/relationships/image" Target="../media/image189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1.xml"/><Relationship Id="rId6" Type="http://schemas.openxmlformats.org/officeDocument/2006/relationships/image" Target="../media/image190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2.xml"/><Relationship Id="rId6" Type="http://schemas.openxmlformats.org/officeDocument/2006/relationships/image" Target="../media/image191.png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3.xml"/><Relationship Id="rId6" Type="http://schemas.openxmlformats.org/officeDocument/2006/relationships/image" Target="../media/image192.png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4.xml"/><Relationship Id="rId6" Type="http://schemas.openxmlformats.org/officeDocument/2006/relationships/image" Target="../media/image190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5.xml"/><Relationship Id="rId6" Type="http://schemas.openxmlformats.org/officeDocument/2006/relationships/image" Target="../media/image193.pn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6.xml"/><Relationship Id="rId6" Type="http://schemas.openxmlformats.org/officeDocument/2006/relationships/image" Target="../media/image194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19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7.xml"/><Relationship Id="rId6" Type="http://schemas.openxmlformats.org/officeDocument/2006/relationships/image" Target="../media/image19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4.png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51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45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8.xml"/><Relationship Id="rId6" Type="http://schemas.openxmlformats.org/officeDocument/2006/relationships/image" Target="../media/image193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9.xml"/><Relationship Id="rId6" Type="http://schemas.openxmlformats.org/officeDocument/2006/relationships/image" Target="../media/image196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0.xml"/><Relationship Id="rId6" Type="http://schemas.openxmlformats.org/officeDocument/2006/relationships/image" Target="../media/image197.png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1.xml"/><Relationship Id="rId6" Type="http://schemas.openxmlformats.org/officeDocument/2006/relationships/image" Target="../media/image198.png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2.xml"/><Relationship Id="rId6" Type="http://schemas.openxmlformats.org/officeDocument/2006/relationships/image" Target="../media/image196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3.xml"/><Relationship Id="rId6" Type="http://schemas.openxmlformats.org/officeDocument/2006/relationships/image" Target="../media/image199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6.xml"/><Relationship Id="rId7" Type="http://schemas.openxmlformats.org/officeDocument/2006/relationships/image" Target="../media/image16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4.xml"/><Relationship Id="rId6" Type="http://schemas.openxmlformats.org/officeDocument/2006/relationships/image" Target="../media/image200.pn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5.xml"/><Relationship Id="rId6" Type="http://schemas.openxmlformats.org/officeDocument/2006/relationships/image" Target="../media/image199.png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6.xml"/><Relationship Id="rId6" Type="http://schemas.openxmlformats.org/officeDocument/2006/relationships/image" Target="../media/image201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0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7.xml"/><Relationship Id="rId6" Type="http://schemas.openxmlformats.org/officeDocument/2006/relationships/image" Target="../media/image20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44.pn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46.png"/><Relationship Id="rId12" Type="http://schemas.openxmlformats.org/officeDocument/2006/relationships/image" Target="../media/image4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42.png"/><Relationship Id="rId9" Type="http://schemas.openxmlformats.org/officeDocument/2006/relationships/image" Target="../media/image29.png"/><Relationship Id="rId14" Type="http://schemas.openxmlformats.org/officeDocument/2006/relationships/image" Target="../media/image45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8.xml"/><Relationship Id="rId6" Type="http://schemas.openxmlformats.org/officeDocument/2006/relationships/image" Target="../media/image203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9.xml"/><Relationship Id="rId6" Type="http://schemas.openxmlformats.org/officeDocument/2006/relationships/image" Target="../media/image204.png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0.xml"/><Relationship Id="rId6" Type="http://schemas.openxmlformats.org/officeDocument/2006/relationships/image" Target="../media/image205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1.xml"/><Relationship Id="rId6" Type="http://schemas.openxmlformats.org/officeDocument/2006/relationships/image" Target="../media/image206.png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2.xml"/><Relationship Id="rId6" Type="http://schemas.openxmlformats.org/officeDocument/2006/relationships/image" Target="../media/image202.pn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3.xml"/><Relationship Id="rId6" Type="http://schemas.openxmlformats.org/officeDocument/2006/relationships/image" Target="../media/image207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4.xml"/><Relationship Id="rId6" Type="http://schemas.openxmlformats.org/officeDocument/2006/relationships/image" Target="../media/image208.png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5.xml"/><Relationship Id="rId6" Type="http://schemas.openxmlformats.org/officeDocument/2006/relationships/image" Target="../media/image209.png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6.xml"/><Relationship Id="rId6" Type="http://schemas.openxmlformats.org/officeDocument/2006/relationships/image" Target="../media/image207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1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7.xml"/><Relationship Id="rId6" Type="http://schemas.openxmlformats.org/officeDocument/2006/relationships/image" Target="../media/image21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55.png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52.png"/><Relationship Id="rId12" Type="http://schemas.openxmlformats.org/officeDocument/2006/relationships/image" Target="../media/image5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53.png"/><Relationship Id="rId9" Type="http://schemas.openxmlformats.org/officeDocument/2006/relationships/image" Target="../media/image14.png"/><Relationship Id="rId14" Type="http://schemas.openxmlformats.org/officeDocument/2006/relationships/image" Target="../media/image56.pn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8.xml"/><Relationship Id="rId6" Type="http://schemas.openxmlformats.org/officeDocument/2006/relationships/image" Target="../media/image211.png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9.xml"/><Relationship Id="rId6" Type="http://schemas.openxmlformats.org/officeDocument/2006/relationships/image" Target="../media/image210.png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0.xml"/><Relationship Id="rId6" Type="http://schemas.openxmlformats.org/officeDocument/2006/relationships/image" Target="../media/image212.pn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1.xml"/><Relationship Id="rId6" Type="http://schemas.openxmlformats.org/officeDocument/2006/relationships/image" Target="../media/image213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2.xml"/><Relationship Id="rId6" Type="http://schemas.openxmlformats.org/officeDocument/2006/relationships/image" Target="../media/image214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3.xml"/><Relationship Id="rId6" Type="http://schemas.openxmlformats.org/officeDocument/2006/relationships/image" Target="../media/image212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4.xml"/><Relationship Id="rId6" Type="http://schemas.openxmlformats.org/officeDocument/2006/relationships/image" Target="../media/image215.png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5.xml"/><Relationship Id="rId6" Type="http://schemas.openxmlformats.org/officeDocument/2006/relationships/image" Target="../media/image216.png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6.xml"/><Relationship Id="rId6" Type="http://schemas.openxmlformats.org/officeDocument/2006/relationships/image" Target="../media/image217.pn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2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7.xml"/><Relationship Id="rId6" Type="http://schemas.openxmlformats.org/officeDocument/2006/relationships/image" Target="../media/image21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58.pn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57.png"/><Relationship Id="rId12" Type="http://schemas.openxmlformats.org/officeDocument/2006/relationships/image" Target="../media/image5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53.png"/><Relationship Id="rId9" Type="http://schemas.openxmlformats.org/officeDocument/2006/relationships/image" Target="../media/image14.png"/><Relationship Id="rId14" Type="http://schemas.openxmlformats.org/officeDocument/2006/relationships/image" Target="../media/image56.png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8.xml"/><Relationship Id="rId6" Type="http://schemas.openxmlformats.org/officeDocument/2006/relationships/image" Target="../media/image218.png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1.xml"/><Relationship Id="rId7" Type="http://schemas.openxmlformats.org/officeDocument/2006/relationships/image" Target="../media/image16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29.xml"/><Relationship Id="rId6" Type="http://schemas.openxmlformats.org/officeDocument/2006/relationships/image" Target="../media/image219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0.xml"/><Relationship Id="rId6" Type="http://schemas.openxmlformats.org/officeDocument/2006/relationships/image" Target="../media/image218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1.xml"/><Relationship Id="rId6" Type="http://schemas.openxmlformats.org/officeDocument/2006/relationships/image" Target="../media/image220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2.xml"/><Relationship Id="rId6" Type="http://schemas.openxmlformats.org/officeDocument/2006/relationships/image" Target="../media/image221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3.xml"/><Relationship Id="rId6" Type="http://schemas.openxmlformats.org/officeDocument/2006/relationships/image" Target="../media/image222.png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4.xml"/><Relationship Id="rId6" Type="http://schemas.openxmlformats.org/officeDocument/2006/relationships/image" Target="../media/image223.pn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5.xml"/><Relationship Id="rId6" Type="http://schemas.openxmlformats.org/officeDocument/2006/relationships/image" Target="../media/image224.png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6.xml"/><Relationship Id="rId6" Type="http://schemas.openxmlformats.org/officeDocument/2006/relationships/image" Target="../media/image225.png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3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7.xml"/><Relationship Id="rId6" Type="http://schemas.openxmlformats.org/officeDocument/2006/relationships/image" Target="../media/image22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55.png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59.png"/><Relationship Id="rId12" Type="http://schemas.openxmlformats.org/officeDocument/2006/relationships/image" Target="../media/image5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53.png"/><Relationship Id="rId9" Type="http://schemas.openxmlformats.org/officeDocument/2006/relationships/image" Target="../media/image14.png"/><Relationship Id="rId14" Type="http://schemas.openxmlformats.org/officeDocument/2006/relationships/image" Target="../media/image60.png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0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8.xml"/><Relationship Id="rId6" Type="http://schemas.openxmlformats.org/officeDocument/2006/relationships/image" Target="../media/image226.png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39.xml"/><Relationship Id="rId6" Type="http://schemas.openxmlformats.org/officeDocument/2006/relationships/image" Target="../media/image227.png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0.xml"/><Relationship Id="rId6" Type="http://schemas.openxmlformats.org/officeDocument/2006/relationships/image" Target="../media/image228.png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1.xml"/><Relationship Id="rId6" Type="http://schemas.openxmlformats.org/officeDocument/2006/relationships/image" Target="../media/image226.png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2.xml"/><Relationship Id="rId6" Type="http://schemas.openxmlformats.org/officeDocument/2006/relationships/image" Target="../media/image229.png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3.xml"/><Relationship Id="rId6" Type="http://schemas.openxmlformats.org/officeDocument/2006/relationships/image" Target="../media/image230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4.xml"/><Relationship Id="rId6" Type="http://schemas.openxmlformats.org/officeDocument/2006/relationships/image" Target="../media/image231.png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24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5.xml"/><Relationship Id="rId6" Type="http://schemas.openxmlformats.org/officeDocument/2006/relationships/image" Target="../media/image229.pn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46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55.png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61.png"/><Relationship Id="rId12" Type="http://schemas.openxmlformats.org/officeDocument/2006/relationships/image" Target="../media/image5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4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34.png"/><Relationship Id="rId10" Type="http://schemas.openxmlformats.org/officeDocument/2006/relationships/image" Target="../media/image53.png"/><Relationship Id="rId9" Type="http://schemas.openxmlformats.org/officeDocument/2006/relationships/image" Target="../media/image14.png"/><Relationship Id="rId14" Type="http://schemas.openxmlformats.org/officeDocument/2006/relationships/image" Target="../media/image56.png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64.png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14.png"/><Relationship Id="rId12" Type="http://schemas.openxmlformats.org/officeDocument/2006/relationships/image" Target="../media/image3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5.xml"/><Relationship Id="rId11" Type="http://schemas.openxmlformats.org/officeDocument/2006/relationships/image" Target="../media/image17.png"/><Relationship Id="rId10" Type="http://schemas.openxmlformats.org/officeDocument/2006/relationships/image" Target="../media/image63.png"/><Relationship Id="rId4" Type="http://schemas.openxmlformats.org/officeDocument/2006/relationships/image" Target="../media/image9.png"/><Relationship Id="rId9" Type="http://schemas.openxmlformats.org/officeDocument/2006/relationships/image" Target="../media/image6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34.png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9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6.xml"/><Relationship Id="rId6" Type="http://schemas.openxmlformats.org/officeDocument/2006/relationships/image" Target="../media/image65.png"/><Relationship Id="rId11" Type="http://schemas.openxmlformats.org/officeDocument/2006/relationships/image" Target="../media/image63.png"/><Relationship Id="rId10" Type="http://schemas.openxmlformats.org/officeDocument/2006/relationships/image" Target="../media/image66.png"/><Relationship Id="rId9" Type="http://schemas.openxmlformats.org/officeDocument/2006/relationships/image" Target="../media/image2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0.png"/><Relationship Id="rId13" Type="http://schemas.openxmlformats.org/officeDocument/2006/relationships/image" Target="../media/image69.png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300.png"/><Relationship Id="rId12" Type="http://schemas.openxmlformats.org/officeDocument/2006/relationships/image" Target="../media/image68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72.png"/><Relationship Id="rId1" Type="http://schemas.openxmlformats.org/officeDocument/2006/relationships/tags" Target="../tags/tag27.xml"/><Relationship Id="rId6" Type="http://schemas.openxmlformats.org/officeDocument/2006/relationships/image" Target="../media/image290.png"/><Relationship Id="rId11" Type="http://schemas.openxmlformats.org/officeDocument/2006/relationships/image" Target="../media/image67.png"/><Relationship Id="rId15" Type="http://schemas.openxmlformats.org/officeDocument/2006/relationships/image" Target="../media/image71.png"/><Relationship Id="rId10" Type="http://schemas.openxmlformats.org/officeDocument/2006/relationships/image" Target="../media/image360.png"/><Relationship Id="rId9" Type="http://schemas.openxmlformats.org/officeDocument/2006/relationships/image" Target="../media/image340.png"/><Relationship Id="rId14" Type="http://schemas.openxmlformats.org/officeDocument/2006/relationships/image" Target="../media/image7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0.png"/><Relationship Id="rId13" Type="http://schemas.openxmlformats.org/officeDocument/2006/relationships/image" Target="../media/image360.png"/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300.png"/><Relationship Id="rId12" Type="http://schemas.openxmlformats.org/officeDocument/2006/relationships/image" Target="../media/image390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8.xml"/><Relationship Id="rId6" Type="http://schemas.openxmlformats.org/officeDocument/2006/relationships/image" Target="../media/image290.png"/><Relationship Id="rId11" Type="http://schemas.openxmlformats.org/officeDocument/2006/relationships/image" Target="../media/image340.png"/><Relationship Id="rId10" Type="http://schemas.openxmlformats.org/officeDocument/2006/relationships/image" Target="../media/image330.png"/><Relationship Id="rId9" Type="http://schemas.openxmlformats.org/officeDocument/2006/relationships/image" Target="../media/image38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71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Relationship Id="rId10" Type="http://schemas.openxmlformats.org/officeDocument/2006/relationships/image" Target="../media/image10.png"/><Relationship Id="rId4" Type="http://schemas.openxmlformats.org/officeDocument/2006/relationships/image" Target="../media/image6.png"/><Relationship Id="rId9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0.png"/><Relationship Id="rId13" Type="http://schemas.openxmlformats.org/officeDocument/2006/relationships/image" Target="../media/image360.png"/><Relationship Id="rId7" Type="http://schemas.openxmlformats.org/officeDocument/2006/relationships/image" Target="../media/image370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0.png"/><Relationship Id="rId11" Type="http://schemas.openxmlformats.org/officeDocument/2006/relationships/image" Target="../media/image390.png"/><Relationship Id="rId5" Type="http://schemas.openxmlformats.org/officeDocument/2006/relationships/image" Target="../media/image290.png"/><Relationship Id="rId10" Type="http://schemas.openxmlformats.org/officeDocument/2006/relationships/image" Target="../media/image340.png"/><Relationship Id="rId9" Type="http://schemas.openxmlformats.org/officeDocument/2006/relationships/image" Target="../media/image3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7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9.xml"/><Relationship Id="rId6" Type="http://schemas.openxmlformats.org/officeDocument/2006/relationships/image" Target="../media/image70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75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0.xml"/><Relationship Id="rId6" Type="http://schemas.openxmlformats.org/officeDocument/2006/relationships/image" Target="../media/image70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7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1.xml"/><Relationship Id="rId6" Type="http://schemas.openxmlformats.org/officeDocument/2006/relationships/image" Target="../media/image70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2.xml"/><Relationship Id="rId6" Type="http://schemas.openxmlformats.org/officeDocument/2006/relationships/image" Target="../media/image7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7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3.xml"/><Relationship Id="rId6" Type="http://schemas.openxmlformats.org/officeDocument/2006/relationships/image" Target="../media/image7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4.xml"/><Relationship Id="rId6" Type="http://schemas.openxmlformats.org/officeDocument/2006/relationships/image" Target="../media/image7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5.xml"/><Relationship Id="rId6" Type="http://schemas.openxmlformats.org/officeDocument/2006/relationships/image" Target="../media/image7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6.xml"/><Relationship Id="rId6" Type="http://schemas.openxmlformats.org/officeDocument/2006/relationships/image" Target="../media/image8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7.xml"/><Relationship Id="rId6" Type="http://schemas.openxmlformats.org/officeDocument/2006/relationships/image" Target="../media/image8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8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9" Type="http://schemas.openxmlformats.org/officeDocument/2006/relationships/image" Target="../media/image14.png"/><Relationship Id="rId14" Type="http://schemas.openxmlformats.org/officeDocument/2006/relationships/image" Target="../media/image1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8.xml"/><Relationship Id="rId6" Type="http://schemas.openxmlformats.org/officeDocument/2006/relationships/image" Target="../media/image8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9.xml"/><Relationship Id="rId6" Type="http://schemas.openxmlformats.org/officeDocument/2006/relationships/image" Target="../media/image7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0.xml"/><Relationship Id="rId6" Type="http://schemas.openxmlformats.org/officeDocument/2006/relationships/image" Target="../media/image8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1.xml"/><Relationship Id="rId6" Type="http://schemas.openxmlformats.org/officeDocument/2006/relationships/image" Target="../media/image8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2.xml"/><Relationship Id="rId6" Type="http://schemas.openxmlformats.org/officeDocument/2006/relationships/image" Target="../media/image85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3.xml"/><Relationship Id="rId6" Type="http://schemas.openxmlformats.org/officeDocument/2006/relationships/image" Target="../media/image8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4.xml"/><Relationship Id="rId6" Type="http://schemas.openxmlformats.org/officeDocument/2006/relationships/image" Target="../media/image8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5.xml"/><Relationship Id="rId6" Type="http://schemas.openxmlformats.org/officeDocument/2006/relationships/image" Target="../media/image8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6" Type="http://schemas.openxmlformats.org/officeDocument/2006/relationships/image" Target="../media/image8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7.xml"/><Relationship Id="rId6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8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2.png"/><Relationship Id="rId12" Type="http://schemas.openxmlformats.org/officeDocument/2006/relationships/image" Target="../media/image17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.xml"/><Relationship Id="rId6" Type="http://schemas.openxmlformats.org/officeDocument/2006/relationships/image" Target="../media/image21.png"/><Relationship Id="rId11" Type="http://schemas.openxmlformats.org/officeDocument/2006/relationships/image" Target="../media/image16.png"/><Relationship Id="rId15" Type="http://schemas.openxmlformats.org/officeDocument/2006/relationships/image" Target="../media/image20.png"/><Relationship Id="rId10" Type="http://schemas.openxmlformats.org/officeDocument/2006/relationships/image" Target="../media/image15.png"/><Relationship Id="rId9" Type="http://schemas.openxmlformats.org/officeDocument/2006/relationships/image" Target="../media/image14.png"/><Relationship Id="rId14" Type="http://schemas.openxmlformats.org/officeDocument/2006/relationships/image" Target="../media/image1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8.xml"/><Relationship Id="rId6" Type="http://schemas.openxmlformats.org/officeDocument/2006/relationships/image" Target="../media/image9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9.xml"/><Relationship Id="rId6" Type="http://schemas.openxmlformats.org/officeDocument/2006/relationships/image" Target="../media/image9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0.xml"/><Relationship Id="rId6" Type="http://schemas.openxmlformats.org/officeDocument/2006/relationships/image" Target="../media/image88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1.xml"/><Relationship Id="rId6" Type="http://schemas.openxmlformats.org/officeDocument/2006/relationships/image" Target="../media/image9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2.xml"/><Relationship Id="rId6" Type="http://schemas.openxmlformats.org/officeDocument/2006/relationships/image" Target="../media/image9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3.xml"/><Relationship Id="rId6" Type="http://schemas.openxmlformats.org/officeDocument/2006/relationships/image" Target="../media/image95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4.xml"/><Relationship Id="rId6" Type="http://schemas.openxmlformats.org/officeDocument/2006/relationships/image" Target="../media/image9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5.xml"/><Relationship Id="rId6" Type="http://schemas.openxmlformats.org/officeDocument/2006/relationships/image" Target="../media/image96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6.xml"/><Relationship Id="rId6" Type="http://schemas.openxmlformats.org/officeDocument/2006/relationships/image" Target="../media/image9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7.xml"/><Relationship Id="rId6" Type="http://schemas.openxmlformats.org/officeDocument/2006/relationships/image" Target="../media/image9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3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15.png"/><Relationship Id="rId10" Type="http://schemas.openxmlformats.org/officeDocument/2006/relationships/image" Target="../media/image16.png"/><Relationship Id="rId9" Type="http://schemas.openxmlformats.org/officeDocument/2006/relationships/image" Target="../media/image14.png"/><Relationship Id="rId14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8.xml"/><Relationship Id="rId6" Type="http://schemas.openxmlformats.org/officeDocument/2006/relationships/image" Target="../media/image99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59.xml"/><Relationship Id="rId6" Type="http://schemas.openxmlformats.org/officeDocument/2006/relationships/image" Target="../media/image810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0.xml"/><Relationship Id="rId6" Type="http://schemas.openxmlformats.org/officeDocument/2006/relationships/image" Target="../media/image100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1.xml"/><Relationship Id="rId6" Type="http://schemas.openxmlformats.org/officeDocument/2006/relationships/image" Target="../media/image810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2.xml"/><Relationship Id="rId6" Type="http://schemas.openxmlformats.org/officeDocument/2006/relationships/image" Target="../media/image820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84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3.xml"/><Relationship Id="rId6" Type="http://schemas.openxmlformats.org/officeDocument/2006/relationships/image" Target="../media/image830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4.xml"/><Relationship Id="rId6" Type="http://schemas.openxmlformats.org/officeDocument/2006/relationships/image" Target="../media/image850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5.xml"/><Relationship Id="rId6" Type="http://schemas.openxmlformats.org/officeDocument/2006/relationships/image" Target="../media/image820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6.xml"/><Relationship Id="rId6" Type="http://schemas.openxmlformats.org/officeDocument/2006/relationships/image" Target="../media/image860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7.xml"/><Relationship Id="rId6" Type="http://schemas.openxmlformats.org/officeDocument/2006/relationships/image" Target="../media/image87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5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15.png"/><Relationship Id="rId10" Type="http://schemas.openxmlformats.org/officeDocument/2006/relationships/image" Target="../media/image16.png"/><Relationship Id="rId9" Type="http://schemas.openxmlformats.org/officeDocument/2006/relationships/image" Target="../media/image14.png"/><Relationship Id="rId14" Type="http://schemas.openxmlformats.org/officeDocument/2006/relationships/image" Target="../media/image2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8.xml"/><Relationship Id="rId6" Type="http://schemas.openxmlformats.org/officeDocument/2006/relationships/image" Target="../media/image88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69.xml"/><Relationship Id="rId6" Type="http://schemas.openxmlformats.org/officeDocument/2006/relationships/image" Target="../media/image890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0.xml"/><Relationship Id="rId6" Type="http://schemas.openxmlformats.org/officeDocument/2006/relationships/image" Target="../media/image86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1.xml"/><Relationship Id="rId6" Type="http://schemas.openxmlformats.org/officeDocument/2006/relationships/image" Target="../media/image90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2.xml"/><Relationship Id="rId6" Type="http://schemas.openxmlformats.org/officeDocument/2006/relationships/image" Target="../media/image910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3.xml"/><Relationship Id="rId6" Type="http://schemas.openxmlformats.org/officeDocument/2006/relationships/image" Target="../media/image90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4.xml"/><Relationship Id="rId6" Type="http://schemas.openxmlformats.org/officeDocument/2006/relationships/image" Target="../media/image920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5.xml"/><Relationship Id="rId6" Type="http://schemas.openxmlformats.org/officeDocument/2006/relationships/image" Target="../media/image930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6.xml"/><Relationship Id="rId6" Type="http://schemas.openxmlformats.org/officeDocument/2006/relationships/image" Target="../media/image940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7.xml"/><Relationship Id="rId6" Type="http://schemas.openxmlformats.org/officeDocument/2006/relationships/image" Target="../media/image9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7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15.png"/><Relationship Id="rId10" Type="http://schemas.openxmlformats.org/officeDocument/2006/relationships/image" Target="../media/image16.png"/><Relationship Id="rId9" Type="http://schemas.openxmlformats.org/officeDocument/2006/relationships/image" Target="../media/image14.png"/><Relationship Id="rId14" Type="http://schemas.openxmlformats.org/officeDocument/2006/relationships/image" Target="../media/image20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8.xml"/><Relationship Id="rId6" Type="http://schemas.openxmlformats.org/officeDocument/2006/relationships/image" Target="../media/image101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9.xml"/><Relationship Id="rId6" Type="http://schemas.openxmlformats.org/officeDocument/2006/relationships/image" Target="../media/image950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0.xml"/><Relationship Id="rId6" Type="http://schemas.openxmlformats.org/officeDocument/2006/relationships/image" Target="../media/image960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1.xml"/><Relationship Id="rId6" Type="http://schemas.openxmlformats.org/officeDocument/2006/relationships/image" Target="../media/image95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2.xml"/><Relationship Id="rId6" Type="http://schemas.openxmlformats.org/officeDocument/2006/relationships/image" Target="../media/image97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3.xml"/><Relationship Id="rId6" Type="http://schemas.openxmlformats.org/officeDocument/2006/relationships/image" Target="../media/image980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6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4.xml"/><Relationship Id="rId6" Type="http://schemas.openxmlformats.org/officeDocument/2006/relationships/image" Target="../media/image99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7.xml"/><Relationship Id="rId7" Type="http://schemas.openxmlformats.org/officeDocument/2006/relationships/image" Target="../media/image70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5.xml"/><Relationship Id="rId6" Type="http://schemas.openxmlformats.org/officeDocument/2006/relationships/image" Target="../media/image970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88.xml"/><Relationship Id="rId7" Type="http://schemas.openxmlformats.org/officeDocument/2006/relationships/image" Target="../media/image10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6.xml"/><Relationship Id="rId6" Type="http://schemas.openxmlformats.org/officeDocument/2006/relationships/image" Target="../media/image102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8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7.xml"/><Relationship Id="rId6" Type="http://schemas.openxmlformats.org/officeDocument/2006/relationships/image" Target="../media/image10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9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2.png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.xml"/><Relationship Id="rId6" Type="http://schemas.openxmlformats.org/officeDocument/2006/relationships/image" Target="../media/image21.png"/><Relationship Id="rId11" Type="http://schemas.openxmlformats.org/officeDocument/2006/relationships/image" Target="../media/image17.png"/><Relationship Id="rId15" Type="http://schemas.openxmlformats.org/officeDocument/2006/relationships/image" Target="../media/image15.png"/><Relationship Id="rId10" Type="http://schemas.openxmlformats.org/officeDocument/2006/relationships/image" Target="../media/image16.png"/><Relationship Id="rId9" Type="http://schemas.openxmlformats.org/officeDocument/2006/relationships/image" Target="../media/image14.png"/><Relationship Id="rId14" Type="http://schemas.openxmlformats.org/officeDocument/2006/relationships/image" Target="../media/image20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0.xml"/><Relationship Id="rId7" Type="http://schemas.openxmlformats.org/officeDocument/2006/relationships/image" Target="../media/image108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8.xml"/><Relationship Id="rId6" Type="http://schemas.openxmlformats.org/officeDocument/2006/relationships/image" Target="../media/image10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1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89.xml"/><Relationship Id="rId6" Type="http://schemas.openxmlformats.org/officeDocument/2006/relationships/image" Target="../media/image109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2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0.xml"/><Relationship Id="rId6" Type="http://schemas.openxmlformats.org/officeDocument/2006/relationships/image" Target="../media/image110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3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1.xml"/><Relationship Id="rId6" Type="http://schemas.openxmlformats.org/officeDocument/2006/relationships/image" Target="../media/image111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4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2.xml"/><Relationship Id="rId6" Type="http://schemas.openxmlformats.org/officeDocument/2006/relationships/image" Target="../media/image112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5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3.xml"/><Relationship Id="rId6" Type="http://schemas.openxmlformats.org/officeDocument/2006/relationships/image" Target="../media/image113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6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4.xml"/><Relationship Id="rId6" Type="http://schemas.openxmlformats.org/officeDocument/2006/relationships/image" Target="../media/image110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7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5.xml"/><Relationship Id="rId6" Type="http://schemas.openxmlformats.org/officeDocument/2006/relationships/image" Target="../media/image114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8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6.xml"/><Relationship Id="rId6" Type="http://schemas.openxmlformats.org/officeDocument/2006/relationships/image" Target="../media/image115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notesSlide" Target="../notesSlides/notesSlide99.xml"/><Relationship Id="rId7" Type="http://schemas.openxmlformats.org/officeDocument/2006/relationships/image" Target="../media/image106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7.xml"/><Relationship Id="rId6" Type="http://schemas.openxmlformats.org/officeDocument/2006/relationships/image" Target="../media/image1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1EACC03-9DC7-4C77-9BAE-11CBF767B58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8" y="1131376"/>
            <a:ext cx="6197385" cy="5285472"/>
          </a:xfrm>
          <a:solidFill>
            <a:schemeClr val="bg1"/>
          </a:solidFill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71E014-38A6-4604-84E2-0E92500FBC5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>
            <a:normAutofit/>
          </a:bodyPr>
          <a:lstStyle/>
          <a:p>
            <a:r>
              <a:rPr lang="en-US" sz="4500" dirty="0"/>
              <a:t>AS</a:t>
            </a:r>
            <a:endParaRPr lang="ru-RU" sz="45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FF535A0-9A52-40AD-972C-D0F96C90529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 rot="840000">
            <a:off x="7115463" y="2724006"/>
            <a:ext cx="5128211" cy="1827069"/>
          </a:xfrm>
        </p:spPr>
        <p:txBody>
          <a:bodyPr>
            <a:normAutofit/>
          </a:bodyPr>
          <a:lstStyle/>
          <a:p>
            <a:r>
              <a:rPr lang="en-GB" sz="3700" dirty="0"/>
              <a:t>Differentiation</a:t>
            </a:r>
            <a:endParaRPr lang="ru-RU" sz="37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A81143F-FBEE-4565-886D-08852310C84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 rot="720000">
            <a:off x="7979865" y="5132957"/>
            <a:ext cx="4179721" cy="858767"/>
          </a:xfrm>
        </p:spPr>
        <p:txBody>
          <a:bodyPr>
            <a:noAutofit/>
          </a:bodyPr>
          <a:lstStyle/>
          <a:p>
            <a:r>
              <a:rPr lang="en-US" sz="2400" dirty="0"/>
              <a:t>GRADIENTS OF CURVES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1997525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97"/>
    </mc:Choice>
    <mc:Fallback xmlns="">
      <p:transition spd="slow" advTm="5297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=0.605−0.125=0.48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=1.1−0.5=0.6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87242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8683"/>
    </mc:Choice>
    <mc:Fallback xmlns="">
      <p:transition spd="slow" advTm="5868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/>
      <p:bldP spid="35" grpId="0"/>
      <p:bldP spid="60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2107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41"/>
    </mc:Choice>
    <mc:Fallback xmlns="">
      <p:transition spd="slow" advTm="3841"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16131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29"/>
    </mc:Choice>
    <mc:Fallback xmlns="">
      <p:transition spd="slow" advTm="2029"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315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278"/>
    </mc:Choice>
    <mc:Fallback xmlns="">
      <p:transition spd="slow" advTm="6278"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76907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95"/>
    </mc:Choice>
    <mc:Fallback xmlns="">
      <p:transition spd="slow" advTm="1495"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94557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562"/>
    </mc:Choice>
    <mc:Fallback xmlns="">
      <p:transition spd="slow" advTm="3562"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8633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10"/>
    </mc:Choice>
    <mc:Fallback xmlns="">
      <p:transition spd="slow" advTm="5210"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8690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5"/>
    </mc:Choice>
    <mc:Fallback xmlns="">
      <p:transition spd="slow" advTm="915"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20605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7"/>
    </mc:Choice>
    <mc:Fallback xmlns="">
      <p:transition spd="slow" advTm="1217"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9777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74"/>
    </mc:Choice>
    <mc:Fallback xmlns="">
      <p:transition spd="slow" advTm="3074"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2263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40"/>
    </mc:Choice>
    <mc:Fallback xmlns="">
      <p:transition spd="slow" advTm="124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48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0.6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0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.8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=0.605−0.125=0.48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=1.1−0.5=0.6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472856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80"/>
    </mc:Choice>
    <mc:Fallback xmlns="">
      <p:transition spd="slow" advTm="3980"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540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901"/>
    </mc:Choice>
    <mc:Fallback xmlns="">
      <p:transition spd="slow" advTm="9901"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869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370"/>
    </mc:Choice>
    <mc:Fallback xmlns="">
      <p:transition spd="slow" advTm="7370"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21669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21"/>
    </mc:Choice>
    <mc:Fallback xmlns="">
      <p:transition spd="slow" advTm="7021"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3727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6578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467"/>
    </mc:Choice>
    <mc:Fallback xmlns="">
      <p:transition spd="slow" advTm="4467"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03382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49199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26"/>
    </mc:Choice>
    <mc:Fallback xmlns="">
      <p:transition spd="slow" advTm="1426"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1879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12"/>
    </mc:Choice>
    <mc:Fallback xmlns="">
      <p:transition spd="slow" advTm="1612"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1596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63"/>
    </mc:Choice>
    <mc:Fallback xmlns="">
      <p:transition spd="slow" advTm="2563"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𝟔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8688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60"/>
    </mc:Choice>
    <mc:Fallback xmlns="">
      <p:transition spd="slow" advTm="456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48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0.6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e>
                      </m:d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𝟒𝟖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=1.1−0.5=0.6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488625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562"/>
    </mc:Choice>
    <mc:Fallback xmlns="">
      <p:transition spd="slow" advTm="3562"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=−5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5044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7391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589"/>
    </mc:Choice>
    <mc:Fallback xmlns="">
      <p:transition spd="slow" advTm="1558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𝟒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𝟒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478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860"/>
    </mc:Choice>
    <mc:Fallback xmlns="">
      <p:transition spd="slow" advTm="5860"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9029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49471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23"/>
    </mc:Choice>
    <mc:Fallback xmlns="">
      <p:transition spd="slow" advTm="3423"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𝟒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𝟗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101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69643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14"/>
    </mc:Choice>
    <mc:Fallback xmlns="">
      <p:transition spd="slow" advTm="4514"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6382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58"/>
    </mc:Choice>
    <mc:Fallback xmlns="">
      <p:transition spd="slow" advTm="1658"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  <a:endParaRPr lang="en-GB" sz="2300" b="1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53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"/>
    </mc:Choice>
    <mc:Fallback xmlns="">
      <p:transition spd="slow" advTm="1101"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5+4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061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5"/>
    </mc:Choice>
    <mc:Fallback xmlns="">
      <p:transition spd="slow" advTm="915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48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=0.605−0.125=0.48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𝟔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64969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69"/>
    </mc:Choice>
    <mc:Fallback xmlns="">
      <p:transition spd="slow" advTm="3469"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08956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"/>
    </mc:Choice>
    <mc:Fallback xmlns="">
      <p:transition spd="slow" advTm="1101"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77731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03"/>
    </mc:Choice>
    <mc:Fallback xmlns="">
      <p:transition spd="slow" advTm="1403"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𝟗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9734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16"/>
    </mc:Choice>
    <mc:Fallback xmlns="">
      <p:transition spd="slow" advTm="4816"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𝟗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17823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80"/>
    </mc:Choice>
    <mc:Fallback xmlns="">
      <p:transition spd="slow" advTm="3980"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8043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18229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𝟗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𝟖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58579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721"/>
    </mc:Choice>
    <mc:Fallback xmlns="">
      <p:transition spd="slow" advTm="5721"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9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9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=9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97149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8"/>
    </mc:Choice>
    <mc:Fallback xmlns="">
      <p:transition spd="slow" advTm="868"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49728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687"/>
    </mc:Choice>
    <mc:Fallback xmlns="">
      <p:transition spd="slow" advTm="1268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90955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67"/>
    </mc:Choice>
    <mc:Fallback xmlns="">
      <p:transition spd="slow" advTm="3167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𝟒𝟖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𝟖</m:t>
                    </m:r>
                  </m:oMath>
                </a14:m>
                <a:endParaRPr lang="en-GB" sz="2300" b="1" dirty="0">
                  <a:solidFill>
                    <a:srgbClr val="FF0000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0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3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=0.605−0.125=0.48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=1.1−0.5=0.6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223345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769"/>
    </mc:Choice>
    <mc:Fallback xmlns="">
      <p:transition spd="slow" advTm="4769"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p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14897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408"/>
    </mc:Choice>
    <mc:Fallback xmlns="">
      <p:transition spd="slow" advTm="12408"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22410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65"/>
    </mc:Choice>
    <mc:Fallback xmlns="">
      <p:transition spd="slow" advTm="1565"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8263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80"/>
    </mc:Choice>
    <mc:Fallback xmlns="">
      <p:transition spd="slow" advTm="3980"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8664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63"/>
    </mc:Choice>
    <mc:Fallback xmlns="">
      <p:transition spd="slow" advTm="1263"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7513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𝟏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5580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212"/>
    </mc:Choice>
    <mc:Fallback xmlns="">
      <p:transition spd="slow" advTm="4212"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chemeClr val="bg1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1216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9"/>
    </mc:Choice>
    <mc:Fallback xmlns="">
      <p:transition spd="slow" advTm="869"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1−3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1689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14"/>
    </mc:Choice>
    <mc:Fallback xmlns="">
      <p:transition spd="slow" advTm="4514"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1693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726"/>
    </mc:Choice>
    <mc:Fallback xmlns="">
      <p:transition spd="slow" advTm="2726"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45729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302"/>
    </mc:Choice>
    <mc:Fallback xmlns="">
      <p:transition spd="slow" advTm="6302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(1.1)).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48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0.6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8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9314897" y="4442140"/>
            <a:ext cx="22920" cy="224432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4425375"/>
            <a:ext cx="3095014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0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46829" y="6568581"/>
                <a:ext cx="496204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=0.605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69" y="4206177"/>
                <a:ext cx="1748681" cy="369332"/>
              </a:xfrm>
              <a:prstGeom prst="rect">
                <a:avLst/>
              </a:prstGeom>
              <a:blipFill>
                <a:blip r:embed="rId13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9466661" y="4442140"/>
            <a:ext cx="0" cy="170131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6408"/>
            <a:ext cx="1719769" cy="11205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1.1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=0.605−0.125=0.48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595506" y="4995257"/>
                <a:ext cx="1925415" cy="81971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259436" y="3462282"/>
            <a:ext cx="2968149" cy="309242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=1.1−0.5=0.6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82651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65"/>
    </mc:Choice>
    <mc:Fallback xmlns="">
      <p:transition spd="slow" advTm="1565"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94763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760"/>
    </mc:Choice>
    <mc:Fallback xmlns="">
      <p:transition spd="slow" advTm="10760"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6478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632"/>
    </mc:Choice>
    <mc:Fallback xmlns="">
      <p:transition spd="slow" advTm="3632"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93040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2852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5"/>
    </mc:Choice>
    <mc:Fallback xmlns="">
      <p:transition spd="slow" advTm="915"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37082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16"/>
    </mc:Choice>
    <mc:Fallback xmlns="">
      <p:transition spd="slow" advTm="4816"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−2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  <a:ea typeface="Cambria Math" panose="02040503050406030204" pitchFamily="18" charset="0"/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=−2</m:t>
                      </m:r>
                      <m:sSup>
                        <m:sSupPr>
                          <m:ctrlPr>
                            <a:rPr lang="en-GB" sz="24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38683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22"/>
    </mc:Choice>
    <mc:Fallback xmlns="">
      <p:transition spd="slow" advTm="822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2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a.   </a:t>
                </a:r>
                <a14:m>
                  <m:oMath xmlns:m="http://schemas.openxmlformats.org/officeDocument/2006/math"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2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8</m:t>
                    </m:r>
                    <m:sSup>
                      <m:sSupPr>
                        <m:ctrlP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p>
                  </m:oMath>
                </a14:m>
                <a:endParaRPr lang="en-GB" sz="22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b.   </a:t>
                </a:r>
                <a14:m>
                  <m:oMath xmlns:m="http://schemas.openxmlformats.org/officeDocument/2006/math"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2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−5</m:t>
                    </m:r>
                    <m:sSup>
                      <m:sSupPr>
                        <m:ctrlPr>
                          <a:rPr lang="en-GB" sz="22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2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f>
                          <m:fPr>
                            <m:ctrlP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5</m:t>
                            </m:r>
                          </m:den>
                        </m:f>
                      </m:sup>
                    </m:sSup>
                  </m:oMath>
                </a14:m>
                <a:endParaRPr lang="en-GB" sz="22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c.   </a:t>
                </a:r>
                <a14:m>
                  <m:oMath xmlns:m="http://schemas.openxmlformats.org/officeDocument/2006/math"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2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3</m:t>
                    </m:r>
                    <m:sSup>
                      <m:sSupPr>
                        <m:ctrlPr>
                          <a:rPr lang="en-GB" sz="22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2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−3</m:t>
                        </m:r>
                      </m:sup>
                    </m:sSup>
                  </m:oMath>
                </a14:m>
                <a:endParaRPr lang="en-GB" sz="22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d.   </a:t>
                </a:r>
                <a14:m>
                  <m:oMath xmlns:m="http://schemas.openxmlformats.org/officeDocument/2006/math"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2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ad>
                      <m:radPr>
                        <m:degHide m:val="on"/>
                        <m:ctrlPr>
                          <a:rPr lang="en-GB" sz="22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  <m:sSup>
                          <m:sSupPr>
                            <m:ctrlP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4</m:t>
                            </m:r>
                          </m:sup>
                        </m:sSup>
                      </m:e>
                    </m:rad>
                  </m:oMath>
                </a14:m>
                <a:endParaRPr lang="en-GB" sz="22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200" dirty="0">
                    <a:solidFill>
                      <a:srgbClr val="0000FF"/>
                    </a:solidFill>
                  </a:rPr>
                  <a:t>e.   </a:t>
                </a:r>
                <a14:m>
                  <m:oMath xmlns:m="http://schemas.openxmlformats.org/officeDocument/2006/math">
                    <m:r>
                      <a:rPr lang="en-GB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2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  <m:sSup>
                          <m:sSupPr>
                            <m:ctrlP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lang="en-GB" sz="22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6</m:t>
                            </m:r>
                          </m:sup>
                        </m:sSup>
                      </m:num>
                      <m:den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GB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den>
                    </m:f>
                  </m:oMath>
                </a14:m>
                <a:endParaRPr lang="en-GB" sz="22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2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199" t="-14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6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87005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390"/>
    </mc:Choice>
    <mc:Fallback xmlns="">
      <p:transition spd="slow" advTm="9390"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9973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99"/>
    </mc:Choice>
    <mc:Fallback xmlns="">
      <p:transition spd="slow" advTm="1219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44694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84"/>
    </mc:Choice>
    <mc:Fallback xmlns="">
      <p:transition spd="slow" advTm="4584"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8919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05−0.125=0.</m:t>
                      </m:r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=0.9−0.5=0.4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691346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406"/>
    </mc:Choice>
    <mc:Fallback xmlns="">
      <p:transition spd="slow" advTm="2840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/>
      <p:bldP spid="35" grpId="0"/>
      <p:bldP spid="60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523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95"/>
    </mc:Choice>
    <mc:Fallback xmlns="">
      <p:transition spd="slow" advTm="4095"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𝟖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4486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883"/>
    </mc:Choice>
    <mc:Fallback xmlns="">
      <p:transition spd="slow" advTm="5883"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𝒅𝒚</m:t>
                          </m:r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𝒅𝒙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𝟖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5403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28"/>
    </mc:Choice>
    <mc:Fallback xmlns="">
      <p:transition spd="slow" advTm="4328"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𝟖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9994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17"/>
    </mc:Choice>
    <mc:Fallback xmlns="">
      <p:transition spd="slow" advTm="2517"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57755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209"/>
    </mc:Choice>
    <mc:Fallback xmlns="">
      <p:transition spd="slow" advTm="6209"/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80445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9289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70"/>
    </mc:Choice>
    <mc:Fallback xmlns="">
      <p:transition spd="slow" advTm="3470"/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𝟖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𝟑𝟐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8433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24"/>
    </mc:Choice>
    <mc:Fallback xmlns="">
      <p:transition spd="slow" advTm="2424"/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84440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11"/>
    </mc:Choice>
    <mc:Fallback xmlns="">
      <p:transition spd="slow" advTm="2911"/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=8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8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=32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6147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94"/>
    </mc:Choice>
    <mc:Fallback xmlns="">
      <p:transition spd="slow" advTm="1194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7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05−0.125=0.</m:t>
                      </m:r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=0.9−0.5=0.4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006804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23"/>
    </mc:Choice>
    <mc:Fallback xmlns="">
      <p:transition spd="slow" advTm="3423"/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22744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680"/>
    </mc:Choice>
    <mc:Fallback xmlns="">
      <p:transition spd="slow" advTm="1668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71829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04"/>
    </mc:Choice>
    <mc:Fallback xmlns="">
      <p:transition spd="slow" advTm="1704"/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64744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0"/>
    </mc:Choice>
    <mc:Fallback xmlns="">
      <p:transition spd="slow" advTm="1170"/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542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322"/>
    </mc:Choice>
    <mc:Fallback xmlns="">
      <p:transition spd="slow" advTm="8322"/>
    </mc:Fallback>
  </mc:AlternateContent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𝒅𝒚</m:t>
                          </m:r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𝒅𝒙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19235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46"/>
    </mc:Choice>
    <mc:Fallback xmlns="">
      <p:transition spd="slow" advTm="2146"/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1829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25"/>
    </mc:Choice>
    <mc:Fallback xmlns="">
      <p:transition spd="slow" advTm="5025"/>
    </mc:Fallback>
  </mc:AlternateContent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7245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417"/>
    </mc:Choice>
    <mc:Fallback xmlns="">
      <p:transition spd="slow" advTm="7417"/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6461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0604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81"/>
    </mc:Choice>
    <mc:Fallback xmlns="">
      <p:transition spd="slow" advTm="2981"/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3520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07"/>
    </mc:Choice>
    <mc:Fallback xmlns="">
      <p:transition spd="slow" advTm="3307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𝟐𝟖</m:t>
                        </m:r>
                      </m:num>
                      <m:den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7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16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𝟗</m:t>
                          </m:r>
                        </m:e>
                      </m:d>
                      <m:r>
                        <a:rPr lang="en-GB" sz="16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16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en-GB" sz="16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𝟐𝟖</m:t>
                      </m:r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=0.9−0.5=0.4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707460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76"/>
    </mc:Choice>
    <mc:Fallback xmlns="">
      <p:transition spd="slow" advTm="3376"/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9732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25"/>
    </mc:Choice>
    <mc:Fallback xmlns="">
      <p:transition spd="slow" advTm="5025"/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chemeClr val="bg1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96069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0"/>
    </mc:Choice>
    <mc:Fallback xmlns="">
      <p:transition spd="slow" advTm="1100"/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7003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65"/>
    </mc:Choice>
    <mc:Fallback xmlns="">
      <p:transition spd="slow" advTm="1565"/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num>
                            <m:den>
                              <m:r>
                                <a:rPr lang="en-GB" sz="2400" b="1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num>
                            <m:den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15456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"/>
    </mc:Choice>
    <mc:Fallback xmlns="">
      <p:transition spd="slow" advTm="1867"/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−5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=−1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b="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6b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3474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0002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5"/>
    </mc:Choice>
    <mc:Fallback xmlns="">
      <p:transition spd="slow" advTm="1101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2852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0"/>
    </mc:Choice>
    <mc:Fallback xmlns="">
      <p:transition spd="slow" advTm="1170"/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2901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9"/>
    </mc:Choice>
    <mc:Fallback xmlns="">
      <p:transition spd="slow" advTm="869"/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4340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370"/>
    </mc:Choice>
    <mc:Fallback xmlns="">
      <p:transition spd="slow" advTm="7370"/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𝒅𝒚</m:t>
                          </m:r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𝒅𝒙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99577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28"/>
    </mc:Choice>
    <mc:Fallback xmlns="">
      <p:transition spd="slow" advTm="1728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𝟒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7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05−0.125=0.</m:t>
                      </m:r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𝟒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503114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69"/>
    </mc:Choice>
    <mc:Fallback xmlns="">
      <p:transition spd="slow" advTm="3469"/>
    </mc:Fallback>
  </mc:AlternateContent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𝟑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6910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19"/>
    </mc:Choice>
    <mc:Fallback xmlns="">
      <p:transition spd="slow" advTm="4119"/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370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32"/>
    </mc:Choice>
    <mc:Fallback xmlns="">
      <p:transition spd="slow" advTm="4932"/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49210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59833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52"/>
    </mc:Choice>
    <mc:Fallback xmlns="">
      <p:transition spd="slow" advTm="752"/>
    </mc:Fallback>
  </mc:AlternateContent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𝟗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2269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10"/>
    </mc:Choice>
    <mc:Fallback xmlns="">
      <p:transition spd="slow" advTm="3910"/>
    </mc:Fallback>
  </mc:AlternateContent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2098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53"/>
    </mc:Choice>
    <mc:Fallback xmlns="">
      <p:transition spd="slow" advTm="3353"/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=3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×(−3)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−3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=−9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−4</m:t>
                          </m:r>
                        </m:sup>
                      </m:sSup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03920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22"/>
    </mc:Choice>
    <mc:Fallback xmlns="">
      <p:transition spd="slow" advTm="822"/>
    </mc:Fallback>
  </mc:AlternateContent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49106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674"/>
    </mc:Choice>
    <mc:Fallback xmlns="">
      <p:transition spd="slow" advTm="2067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  <m:sSup>
                            <m:sSupPr>
                              <m:ctrlPr>
                                <a:rPr lang="en-GB" sz="240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b="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𝟐𝟓</m:t>
                        </m:r>
                      </m:e>
                      <m:sup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8334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80"/>
    </mc:Choice>
    <mc:Fallback xmlns="">
      <p:transition spd="slow" advTm="3980"/>
    </mc:Fallback>
  </mc:AlternateContent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p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86092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39"/>
    </mc:Choice>
    <mc:Fallback xmlns="">
      <p:transition spd="slow" advTm="4839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</a:t>
            </a:fld>
            <a:endParaRPr lang="en-US" noProof="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Objectives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1537739" y="2859687"/>
            <a:ext cx="2161425" cy="1608404"/>
          </a:xfrm>
        </p:spPr>
        <p:txBody>
          <a:bodyPr/>
          <a:lstStyle/>
          <a:p>
            <a:pPr algn="ctr"/>
            <a:r>
              <a:rPr lang="en-US" dirty="0"/>
              <a:t>GRADIENTS OF CURVES</a:t>
            </a:r>
            <a:endParaRPr lang="ru-RU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839691" y="1373460"/>
            <a:ext cx="5966309" cy="548454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2600" dirty="0">
                <a:solidFill>
                  <a:srgbClr val="0000FF"/>
                </a:solidFill>
                <a:latin typeface="+mj-lt"/>
              </a:rPr>
              <a:t>The objectives for this session are to:</a:t>
            </a:r>
          </a:p>
          <a:p>
            <a:pPr marL="0" indent="0">
              <a:buNone/>
            </a:pPr>
            <a:endParaRPr lang="en-US" sz="2600" dirty="0">
              <a:solidFill>
                <a:srgbClr val="0000FF"/>
              </a:solidFill>
              <a:latin typeface="+mj-lt"/>
            </a:endParaRPr>
          </a:p>
          <a:p>
            <a:r>
              <a:rPr lang="en-GB" sz="2600" dirty="0">
                <a:solidFill>
                  <a:srgbClr val="0000FF"/>
                </a:solidFill>
                <a:latin typeface="+mj-lt"/>
              </a:rPr>
              <a:t>Explore examples of tangents to curves;</a:t>
            </a:r>
          </a:p>
          <a:p>
            <a:r>
              <a:rPr lang="en-GB" sz="2600" dirty="0">
                <a:solidFill>
                  <a:srgbClr val="0000FF"/>
                </a:solidFill>
                <a:latin typeface="+mj-lt"/>
              </a:rPr>
              <a:t>Find the derivative of a simple function.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9696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249"/>
    </mc:Choice>
    <mc:Fallback xmlns="">
      <p:transition spd="slow" advTm="1024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𝟖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𝟒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𝟕</m:t>
                    </m:r>
                  </m:oMath>
                </a14:m>
                <a:endParaRPr lang="en-GB" sz="2300" b="1" dirty="0">
                  <a:solidFill>
                    <a:srgbClr val="FF0000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05−0.125=0.</m:t>
                      </m:r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=0.9−0.5=0.4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1219111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51"/>
    </mc:Choice>
    <mc:Fallback xmlns="">
      <p:transition spd="slow" advTm="4351"/>
    </mc:Fallback>
  </mc:AlternateContent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14766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6438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𝟐𝟓</m:t>
                        </m:r>
                      </m:e>
                      <m:sup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5578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74"/>
    </mc:Choice>
    <mc:Fallback xmlns="">
      <p:transition spd="slow" advTm="3074"/>
    </mc:Fallback>
  </mc:AlternateContent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31624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19"/>
    </mc:Choice>
    <mc:Fallback xmlns="">
      <p:transition spd="slow" advTm="2819"/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902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164"/>
    </mc:Choice>
    <mc:Fallback xmlns="">
      <p:transition spd="slow" advTm="5164"/>
    </mc:Fallback>
  </mc:AlternateContent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8287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21"/>
    </mc:Choice>
    <mc:Fallback xmlns="">
      <p:transition spd="slow" advTm="1821"/>
    </mc:Fallback>
  </mc:AlternateContent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33335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769"/>
    </mc:Choice>
    <mc:Fallback xmlns="">
      <p:transition spd="slow" advTm="4769"/>
    </mc:Fallback>
  </mc:AlternateContent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p>
                            </m:sSup>
                          </m:e>
                        </m:d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den>
                        </m:f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6929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52450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7"/>
    </mc:Choice>
    <mc:Fallback xmlns="">
      <p:transition spd="slow" advTm="1217"/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7091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63"/>
    </mc:Choice>
    <mc:Fallback xmlns="">
      <p:transition spd="slow" advTm="1263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.9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(0.9)).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8</m:t>
                        </m:r>
                      </m:num>
                      <m:den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7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387153"/>
            <a:ext cx="6776757" cy="4642268"/>
            <a:chOff x="5359189" y="2387153"/>
            <a:chExt cx="6776757" cy="464226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713014" y="238715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085" t="-1515" r="-1695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8741195" y="5136776"/>
            <a:ext cx="10549" cy="142515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 flipV="1">
            <a:off x="6219883" y="5152148"/>
            <a:ext cx="2543429" cy="288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𝟗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89373" y="6591588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=0.405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495851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8828403" y="5148716"/>
            <a:ext cx="3719" cy="10345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91136"/>
            <a:ext cx="1145264" cy="16478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0.9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05−0.125=0.</m:t>
                      </m:r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35609" y="5332173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=0.9−0.5=0.4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04181" y="6207614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91096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63"/>
    </mc:Choice>
    <mc:Fallback xmlns="">
      <p:transition spd="slow" advTm="1263"/>
    </mc:Fallback>
  </mc:AlternateContent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2376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83"/>
    </mc:Choice>
    <mc:Fallback xmlns="">
      <p:transition spd="slow" advTm="4583"/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𝒅𝒚</m:t>
                          </m:r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𝒅𝒙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43771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678"/>
    </mc:Choice>
    <mc:Fallback xmlns="">
      <p:transition spd="slow" advTm="3678"/>
    </mc:Fallback>
  </mc:AlternateContent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87798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06"/>
    </mc:Choice>
    <mc:Fallback xmlns="">
      <p:transition spd="slow" advTm="2006"/>
    </mc:Fallback>
  </mc:AlternateContent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622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16"/>
    </mc:Choice>
    <mc:Fallback xmlns="">
      <p:transition spd="slow" advTm="4816"/>
    </mc:Fallback>
  </mc:AlternateContent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61256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6470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282"/>
    </mc:Choice>
    <mc:Fallback xmlns="">
      <p:transition spd="slow" advTm="4282"/>
    </mc:Fallback>
  </mc:AlternateContent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𝟐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𝟏𝟎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60825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244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76325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894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22"/>
    </mc:Choice>
    <mc:Fallback xmlns="">
      <p:transition spd="slow" advTm="822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num>
                      <m:den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  <a:blipFill>
                <a:blip r:embed="rId7"/>
                <a:stretch>
                  <a:fillRect l="-1376" t="-10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90" y="3778623"/>
            <a:ext cx="5680846" cy="3052483"/>
            <a:chOff x="5359190" y="3778623"/>
            <a:chExt cx="5680846" cy="3052483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8"/>
            <a:srcRect t="29485" r="16172" b="4302"/>
            <a:stretch/>
          </p:blipFill>
          <p:spPr>
            <a:xfrm>
              <a:off x="5359190" y="3778623"/>
              <a:ext cx="5680846" cy="305248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219883" y="5311207"/>
            <a:ext cx="2827792" cy="2089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0.375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H="1" flipV="1">
            <a:off x="9174131" y="5364363"/>
            <a:ext cx="4654" cy="843251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83260"/>
            <a:ext cx="1429626" cy="2435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.375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−0.125=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0.25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=1−0.5=0.5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9" name="Straight Connector 38"/>
          <p:cNvCxnSpPr/>
          <p:nvPr/>
        </p:nvCxnSpPr>
        <p:spPr>
          <a:xfrm flipH="1">
            <a:off x="9047674" y="5372671"/>
            <a:ext cx="1179" cy="117514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407901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109"/>
    </mc:Choice>
    <mc:Fallback xmlns="">
      <p:transition spd="slow" advTm="2510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30" grpId="0" animBg="1"/>
      <p:bldP spid="32" grpId="0"/>
      <p:bldP spid="35" grpId="0"/>
      <p:bldP spid="60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𝟏𝟎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𝟏𝟎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1339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1"/>
    </mc:Choice>
    <mc:Fallback xmlns="">
      <p:transition spd="slow" advTm="961"/>
    </mc:Fallback>
  </mc:AlternateContent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p>
                          </m:sSup>
                        </m:e>
                      </m:rad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=5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=5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×2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=10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5076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03631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321"/>
    </mc:Choice>
    <mc:Fallback xmlns="">
      <p:transition spd="slow" advTm="2332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  <m:sSup>
                            <m:sSupPr>
                              <m:ctrlPr>
                                <a:rPr lang="en-GB" sz="2400" i="1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b="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2593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67"/>
    </mc:Choice>
    <mc:Fallback xmlns="">
      <p:transition spd="slow" advTm="3167"/>
    </mc:Fallback>
  </mc:AlternateContent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p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𝟔</m:t>
                              </m:r>
                            </m:sup>
                          </m:sSup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den>
                      </m:f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3534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98"/>
    </mc:Choice>
    <mc:Fallback xmlns="">
      <p:transition spd="slow" advTm="4398"/>
    </mc:Fallback>
  </mc:AlternateContent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33661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72"/>
    </mc:Choice>
    <mc:Fallback xmlns="">
      <p:transition spd="slow" advTm="1472"/>
    </mc:Fallback>
  </mc:AlternateContent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784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65"/>
    </mc:Choice>
    <mc:Fallback xmlns="">
      <p:transition spd="slow" advTm="2865"/>
    </mc:Fallback>
  </mc:AlternateContent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540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260"/>
    </mc:Choice>
    <mc:Fallback xmlns="">
      <p:transition spd="slow" advTm="3260"/>
    </mc:Fallback>
  </mc:AlternateContent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74110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724"/>
    </mc:Choice>
    <mc:Fallback xmlns="">
      <p:transition spd="slow" advTm="3724"/>
    </mc:Fallback>
  </mc:AlternateContent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6490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9"/>
    </mc:Choice>
    <mc:Fallback xmlns="">
      <p:transition spd="slow" advTm="869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𝟐𝟓</m:t>
                        </m:r>
                      </m:num>
                      <m:den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  <a:blipFill>
                <a:blip r:embed="rId7"/>
                <a:stretch>
                  <a:fillRect l="-1376" t="-10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90" y="3778623"/>
            <a:ext cx="5680846" cy="3052483"/>
            <a:chOff x="5359190" y="3778623"/>
            <a:chExt cx="5680846" cy="3052483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8"/>
            <a:srcRect t="29485" r="16172" b="4302"/>
            <a:stretch/>
          </p:blipFill>
          <p:spPr>
            <a:xfrm>
              <a:off x="5359190" y="3778623"/>
              <a:ext cx="5680846" cy="305248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9047675" y="5372671"/>
            <a:ext cx="1178" cy="102872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219883" y="5311207"/>
            <a:ext cx="2827792" cy="2089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0.375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H="1" flipV="1">
            <a:off x="9174131" y="5364363"/>
            <a:ext cx="4654" cy="843251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83260"/>
            <a:ext cx="1429626" cy="2435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.375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−0.125=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𝟐𝟓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=1−0.5=0.5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Connector 28"/>
          <p:cNvCxnSpPr/>
          <p:nvPr/>
        </p:nvCxnSpPr>
        <p:spPr>
          <a:xfrm flipH="1">
            <a:off x="9047674" y="5372671"/>
            <a:ext cx="1179" cy="117514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464634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98"/>
    </mc:Choice>
    <mc:Fallback xmlns="">
      <p:transition spd="slow" advTm="5698"/>
    </mc:Fallback>
  </mc:AlternateContent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41102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792"/>
    </mc:Choice>
    <mc:Fallback xmlns="">
      <p:transition spd="slow" advTm="4792"/>
    </mc:Fallback>
  </mc:AlternateContent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76655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749"/>
    </mc:Choice>
    <mc:Fallback xmlns="">
      <p:transition spd="slow" advTm="2749"/>
    </mc:Fallback>
  </mc:AlternateContent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6−1</m:t>
                        </m:r>
                      </m:sup>
                    </m:sSup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30425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79"/>
    </mc:Choice>
    <mc:Fallback xmlns="">
      <p:transition spd="slow" advTm="1379"/>
    </mc:Fallback>
  </mc:AlternateContent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3901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22"/>
    </mc:Choice>
    <mc:Fallback xmlns="">
      <p:transition spd="slow" advTm="2122"/>
    </mc:Fallback>
  </mc:AlternateContent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00603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15"/>
    </mc:Choice>
    <mc:Fallback xmlns="">
      <p:transition spd="slow" advTm="2215"/>
    </mc:Fallback>
  </mc:AlternateContent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sup>
                    </m:sSup>
                  </m:oMath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95447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653"/>
    </mc:Choice>
    <mc:Fallback xmlns="">
      <p:transition spd="slow" advTm="2653"/>
    </mc:Fallback>
  </mc:AlternateContent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𝒅𝒚</m:t>
                          </m:r>
                        </m:num>
                        <m:den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𝒅𝒙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5630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327"/>
    </mc:Choice>
    <mc:Fallback xmlns="">
      <p:transition spd="slow" advTm="5327"/>
    </mc:Fallback>
  </mc:AlternateContent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num>
                      <m:den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07428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06"/>
    </mc:Choice>
    <mc:Fallback xmlns="">
      <p:transition spd="slow" advTm="2006"/>
    </mc:Fallback>
  </mc:AlternateContent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6901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71"/>
    </mc:Choice>
    <mc:Fallback xmlns="">
      <p:transition spd="slow" advTm="2471"/>
    </mc:Fallback>
  </mc:AlternateContent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52854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65"/>
    </mc:Choice>
    <mc:Fallback xmlns="">
      <p:transition spd="slow" advTm="2865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  <a:blipFill>
                <a:blip r:embed="rId7"/>
                <a:stretch>
                  <a:fillRect l="-1376" t="-10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90" y="3778623"/>
            <a:ext cx="5680846" cy="3052483"/>
            <a:chOff x="5359190" y="3778623"/>
            <a:chExt cx="5680846" cy="3052483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8"/>
            <a:srcRect t="29485" r="16172" b="4302"/>
            <a:stretch/>
          </p:blipFill>
          <p:spPr>
            <a:xfrm>
              <a:off x="5359190" y="3778623"/>
              <a:ext cx="5680846" cy="305248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9047675" y="5372671"/>
            <a:ext cx="1178" cy="102872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219883" y="5311207"/>
            <a:ext cx="2827792" cy="2089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0.375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H="1" flipV="1">
            <a:off x="9174131" y="5364363"/>
            <a:ext cx="4654" cy="843251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83260"/>
            <a:ext cx="1429626" cy="2435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.375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−0.125=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0.25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=1−0.5=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Connector 28"/>
          <p:cNvCxnSpPr/>
          <p:nvPr/>
        </p:nvCxnSpPr>
        <p:spPr>
          <a:xfrm flipH="1">
            <a:off x="9047674" y="5372671"/>
            <a:ext cx="1179" cy="117514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872334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421"/>
    </mc:Choice>
    <mc:Fallback xmlns="">
      <p:transition spd="slow" advTm="4421"/>
    </mc:Fallback>
  </mc:AlternateContent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29201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22"/>
    </mc:Choice>
    <mc:Fallback xmlns="">
      <p:transition spd="slow" advTm="2122"/>
    </mc:Fallback>
  </mc:AlternateContent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𝟓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8171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771"/>
    </mc:Choice>
    <mc:Fallback xmlns="">
      <p:transition spd="slow" advTm="3771"/>
    </mc:Fallback>
  </mc:AlternateContent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2426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44"/>
    </mc:Choice>
    <mc:Fallback xmlns="">
      <p:transition spd="slow" advTm="3144"/>
    </mc:Fallback>
  </mc:AlternateContent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chemeClr val="bg1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18980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5"/>
    </mc:Choice>
    <mc:Fallback xmlns="">
      <p:transition spd="slow" advTm="915"/>
    </mc:Fallback>
  </mc:AlternateContent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1563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139"/>
    </mc:Choice>
    <mc:Fallback xmlns="">
      <p:transition spd="slow" advTm="6139"/>
    </mc:Fallback>
  </mc:AlternateContent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𝟐𝟓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𝟏𝟐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0415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0896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14"/>
    </mc:Choice>
    <mc:Fallback xmlns="">
      <p:transition spd="slow" advTm="914"/>
    </mc:Fallback>
  </mc:AlternateContent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p>
                          </m:sSup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den>
                      </m:f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num>
                      <m:den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𝑑𝑦</m:t>
                          </m:r>
                        </m:num>
                        <m:den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5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25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12</m:t>
                      </m:r>
                      <m:f>
                        <m:f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den>
                      </m:f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6e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4826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9"/>
    </mc:Choice>
    <mc:Fallback xmlns="">
      <p:transition spd="slow" advTm="869"/>
    </mc:Fallback>
  </mc:AlternateContent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>
          <a:xfrm>
            <a:off x="911225" y="5945824"/>
            <a:ext cx="3473739" cy="365125"/>
          </a:xfrm>
        </p:spPr>
        <p:txBody>
          <a:bodyPr/>
          <a:lstStyle/>
          <a:p>
            <a:r>
              <a:rPr lang="en-US" noProof="0" dirty="0"/>
              <a:t>SUMMARY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248</a:t>
            </a:fld>
            <a:endParaRPr lang="en-US" noProof="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Recap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>
          <a:xfrm>
            <a:off x="1537739" y="2859687"/>
            <a:ext cx="2161425" cy="1608404"/>
          </a:xfrm>
        </p:spPr>
        <p:txBody>
          <a:bodyPr/>
          <a:lstStyle/>
          <a:p>
            <a:pPr algn="ctr"/>
            <a:r>
              <a:rPr lang="en-GB" dirty="0"/>
              <a:t>REVIEW</a:t>
            </a:r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278583" y="1373459"/>
            <a:ext cx="6913418" cy="4937489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600" dirty="0">
                <a:solidFill>
                  <a:srgbClr val="0000FF"/>
                </a:solidFill>
                <a:latin typeface="+mj-lt"/>
              </a:rPr>
              <a:t>If you have understood the content of this session, you should be able to:</a:t>
            </a:r>
          </a:p>
          <a:p>
            <a:pPr marL="0" indent="0">
              <a:buNone/>
            </a:pPr>
            <a:endParaRPr lang="en-GB" sz="2600" dirty="0">
              <a:solidFill>
                <a:srgbClr val="0000FF"/>
              </a:solidFill>
              <a:latin typeface="+mj-lt"/>
            </a:endParaRPr>
          </a:p>
          <a:p>
            <a:r>
              <a:rPr lang="en-GB" sz="2600" dirty="0">
                <a:solidFill>
                  <a:srgbClr val="0000FF"/>
                </a:solidFill>
                <a:latin typeface="+mj-lt"/>
              </a:rPr>
              <a:t>Explore examples of tangents to curves;</a:t>
            </a:r>
          </a:p>
          <a:p>
            <a:r>
              <a:rPr lang="en-GB" sz="2600" dirty="0">
                <a:solidFill>
                  <a:srgbClr val="0000FF"/>
                </a:solidFill>
                <a:latin typeface="+mj-lt"/>
              </a:rPr>
              <a:t>Find the derivative of a simple function.</a:t>
            </a:r>
          </a:p>
          <a:p>
            <a:endParaRPr lang="en-GB" sz="2600" dirty="0">
              <a:solidFill>
                <a:srgbClr val="0000FF"/>
              </a:solidFill>
              <a:latin typeface="+mj-lt"/>
            </a:endParaRPr>
          </a:p>
          <a:p>
            <a:endParaRPr lang="en-GB" sz="2600" dirty="0">
              <a:solidFill>
                <a:srgbClr val="0000FF"/>
              </a:solidFill>
              <a:latin typeface="+mj-lt"/>
            </a:endParaRPr>
          </a:p>
          <a:p>
            <a:pPr marL="0" indent="0">
              <a:buNone/>
            </a:pPr>
            <a:endParaRPr lang="en-GB" sz="2600" dirty="0">
              <a:solidFill>
                <a:srgbClr val="0000FF"/>
              </a:solidFill>
              <a:latin typeface="+mj-lt"/>
            </a:endParaRPr>
          </a:p>
          <a:p>
            <a:endParaRPr lang="en-US" sz="2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3127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005"/>
    </mc:Choice>
    <mc:Fallback xmlns="">
      <p:transition spd="slow" advTm="1700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4600761"/>
            <a:ext cx="3009207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>
          <a:xfrm>
            <a:off x="911224" y="5945824"/>
            <a:ext cx="8825899" cy="547350"/>
          </a:xfrm>
        </p:spPr>
        <p:txBody>
          <a:bodyPr/>
          <a:lstStyle/>
          <a:p>
            <a:r>
              <a:rPr lang="en-US" dirty="0"/>
              <a:t>EXERCISES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249</a:t>
            </a:fld>
            <a:endParaRPr lang="en-US" noProof="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Exercises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Questions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half" idx="2"/>
          </p:nvPr>
        </p:nvSpPr>
        <p:spPr>
          <a:xfrm>
            <a:off x="839789" y="2638097"/>
            <a:ext cx="4849811" cy="3184634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2600" dirty="0">
                <a:solidFill>
                  <a:srgbClr val="0000FF"/>
                </a:solidFill>
              </a:rPr>
              <a:t>Now attempt the exercises in your text book related to this topic.</a:t>
            </a:r>
          </a:p>
        </p:txBody>
      </p:sp>
      <p:sp>
        <p:nvSpPr>
          <p:cNvPr id="8" name="Rectangle 7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9119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787"/>
    </mc:Choice>
    <mc:Fallback xmlns="">
      <p:transition spd="slow" advTm="8787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𝟐𝟓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𝟓</m:t>
                        </m:r>
                      </m:den>
                    </m:f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</m:oMath>
                </a14:m>
                <a:endParaRPr lang="en-GB" sz="2300" b="1" dirty="0">
                  <a:solidFill>
                    <a:srgbClr val="FF0000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2706354"/>
                <a:ext cx="6644280" cy="4068516"/>
              </a:xfrm>
              <a:prstGeom prst="rect">
                <a:avLst/>
              </a:prstGeom>
              <a:blipFill>
                <a:blip r:embed="rId7"/>
                <a:stretch>
                  <a:fillRect l="-1376" t="-10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90" y="3778623"/>
            <a:ext cx="5680846" cy="3052483"/>
            <a:chOff x="5359190" y="3778623"/>
            <a:chExt cx="5680846" cy="3052483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8"/>
            <a:srcRect t="29485" r="16172" b="4302"/>
            <a:stretch/>
          </p:blipFill>
          <p:spPr>
            <a:xfrm>
              <a:off x="5359190" y="3778623"/>
              <a:ext cx="5680846" cy="3052483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541199" y="4047543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9047674" y="5372671"/>
            <a:ext cx="1179" cy="1175146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219883" y="5311207"/>
            <a:ext cx="2827792" cy="2089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055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right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0.375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869" y="5163874"/>
                <a:ext cx="1656672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H="1" flipV="1">
            <a:off x="9174131" y="5364363"/>
            <a:ext cx="4654" cy="843251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7618048" y="6183260"/>
            <a:ext cx="1429626" cy="2435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160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.375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−0.125=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0.25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8699" y="5459111"/>
                <a:ext cx="1925415" cy="579133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=1−0.5=0.5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9435" y="6209263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639727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74"/>
    </mc:Choice>
    <mc:Fallback xmlns="">
      <p:transition spd="slow" advTm="5674"/>
    </mc:Fallback>
  </mc:AlternateContent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BE29131-0256-478D-B4FF-734E0F94CF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250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98DCA46-603B-4178-8707-30E192CE6B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182736" y="591748"/>
            <a:ext cx="4279285" cy="702406"/>
          </a:xfrm>
        </p:spPr>
        <p:txBody>
          <a:bodyPr anchor="t">
            <a:normAutofit/>
          </a:bodyPr>
          <a:lstStyle/>
          <a:p>
            <a:r>
              <a:rPr lang="en-US" sz="3200" dirty="0"/>
              <a:t>Copyright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E495B20-FF2C-4679-89D6-BE7A90DA9F7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/>
          </a:bodyPr>
          <a:lstStyle/>
          <a:p>
            <a:r>
              <a:rPr lang="en-GB" sz="2200" b="1" dirty="0">
                <a:solidFill>
                  <a:srgbClr val="000000"/>
                </a:solidFill>
              </a:rPr>
              <a:t>© Z. Ali 2020</a:t>
            </a:r>
          </a:p>
        </p:txBody>
      </p:sp>
      <p:sp>
        <p:nvSpPr>
          <p:cNvPr id="6" name="Rectangle 5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5239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0"/>
    </mc:Choice>
    <mc:Fallback xmlns="">
      <p:transition spd="slow" advTm="52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28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38" name="TextBox 3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7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9" name="Straight Connector 38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8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68265" y="2445462"/>
                <a:ext cx="4947098" cy="63671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18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18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18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18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18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18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18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num>
                      <m:den>
                        <m:r>
                          <a:rPr lang="en-GB" sz="18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18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  <m:r>
                      <a:rPr lang="en-GB" sz="18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=0.</m:t>
                    </m:r>
                    <m:r>
                      <a:rPr lang="en-GB" sz="18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5</m:t>
                    </m:r>
                  </m:oMath>
                </a14:m>
                <a:endParaRPr lang="en-GB" sz="18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18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265" y="2445462"/>
                <a:ext cx="4947098" cy="636713"/>
              </a:xfrm>
              <a:prstGeom prst="rect">
                <a:avLst/>
              </a:prstGeom>
              <a:blipFill>
                <a:blip r:embed="rId9"/>
                <a:stretch>
                  <a:fillRect l="-111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823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823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2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5359190" y="1075009"/>
                <a:ext cx="6096000" cy="263149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1.5,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1.5</m:t>
                            </m:r>
                          </m:e>
                        </m:d>
                      </m:e>
                    </m:d>
                    <m:r>
                      <a:rPr lang="en-GB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</m:t>
                    </m:r>
                  </m:oMath>
                </a14:m>
                <a:endParaRPr lang="en-GB" dirty="0">
                  <a:solidFill>
                    <a:srgbClr val="0000FF"/>
                  </a:solidFill>
                </a:endParaRPr>
              </a:p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1.</m:t>
                        </m:r>
                        <m:r>
                          <a:rPr lang="en-GB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1.</m:t>
                            </m:r>
                            <m:r>
                              <a:rPr lang="en-GB" b="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</m:d>
                      </m:e>
                    </m:d>
                    <m:r>
                      <a:rPr lang="en-GB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0.8</m:t>
                    </m:r>
                  </m:oMath>
                </a14:m>
                <a:endParaRPr lang="en-GB" dirty="0">
                  <a:solidFill>
                    <a:srgbClr val="0000FF"/>
                  </a:solidFill>
                </a:endParaRPr>
              </a:p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0.9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b="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0.9</m:t>
                            </m:r>
                          </m:e>
                        </m:d>
                      </m:e>
                    </m:d>
                    <m:r>
                      <a:rPr lang="en-GB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0.7</m:t>
                    </m:r>
                  </m:oMath>
                </a14:m>
                <a:br>
                  <a:rPr lang="en-GB" dirty="0">
                    <a:solidFill>
                      <a:srgbClr val="0000FF"/>
                    </a:solidFill>
                  </a:rPr>
                </a:br>
                <a:endParaRPr lang="en-GB" dirty="0">
                  <a:solidFill>
                    <a:srgbClr val="0000FF"/>
                  </a:solidFill>
                </a:endParaRPr>
              </a:p>
              <a:p>
                <a:pPr>
                  <a:lnSpc>
                    <a:spcPts val="3300"/>
                  </a:lnSpc>
                </a:pPr>
                <a:br>
                  <a:rPr lang="en-GB" dirty="0">
                    <a:solidFill>
                      <a:srgbClr val="0000FF"/>
                    </a:solidFill>
                  </a:rPr>
                </a:br>
                <a:endParaRPr lang="en-GB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9190" y="1075009"/>
                <a:ext cx="6096000" cy="2631490"/>
              </a:xfrm>
              <a:prstGeom prst="rect">
                <a:avLst/>
              </a:prstGeom>
              <a:blipFill>
                <a:blip r:embed="rId13"/>
                <a:stretch>
                  <a:fillRect l="-8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Straight Connector 40"/>
          <p:cNvCxnSpPr/>
          <p:nvPr/>
        </p:nvCxnSpPr>
        <p:spPr>
          <a:xfrm flipV="1">
            <a:off x="7167282" y="3462282"/>
            <a:ext cx="3060303" cy="3120179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859168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8760"/>
    </mc:Choice>
    <mc:Fallback xmlns="">
      <p:transition spd="slow" advTm="6876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5359190" y="1075009"/>
                <a:ext cx="6566912" cy="263149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1.5,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1.5</m:t>
                            </m:r>
                          </m:e>
                        </m:d>
                      </m:e>
                    </m:d>
                    <m:r>
                      <a:rPr lang="en-GB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GB" b="1" dirty="0">
                  <a:solidFill>
                    <a:srgbClr val="0000FF"/>
                  </a:solidFill>
                </a:endParaRPr>
              </a:p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1.</m:t>
                        </m:r>
                        <m:r>
                          <a:rPr lang="en-GB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1.</m:t>
                            </m:r>
                            <m:r>
                              <a:rPr lang="en-GB" b="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e>
                        </m:d>
                      </m:e>
                    </m:d>
                    <m:r>
                      <a:rPr lang="en-GB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𝟖</m:t>
                    </m:r>
                  </m:oMath>
                </a14:m>
                <a:endParaRPr lang="en-GB" b="1" dirty="0">
                  <a:solidFill>
                    <a:srgbClr val="FF0000"/>
                  </a:solidFill>
                </a:endParaRPr>
              </a:p>
              <a:p>
                <a:pPr>
                  <a:lnSpc>
                    <a:spcPts val="3300"/>
                  </a:lnSpc>
                </a:pPr>
                <a:r>
                  <a:rPr lang="en-GB" dirty="0">
                    <a:solidFill>
                      <a:srgbClr val="0000FF"/>
                    </a:solidFill>
                  </a:rPr>
                  <a:t>Gradient of line joining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0.9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GB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d>
                          <m:dPr>
                            <m:ctrlPr>
                              <a:rPr lang="en-GB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GB" b="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0.9</m:t>
                            </m:r>
                          </m:e>
                        </m:d>
                      </m:e>
                    </m:d>
                    <m:r>
                      <a:rPr lang="en-GB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𝟕</m:t>
                    </m:r>
                  </m:oMath>
                </a14:m>
                <a:br>
                  <a:rPr lang="en-GB" dirty="0">
                    <a:solidFill>
                      <a:srgbClr val="0000FF"/>
                    </a:solidFill>
                  </a:rPr>
                </a:br>
                <a:endParaRPr lang="en-GB" dirty="0">
                  <a:solidFill>
                    <a:srgbClr val="0000FF"/>
                  </a:solidFill>
                </a:endParaRPr>
              </a:p>
              <a:p>
                <a:pPr>
                  <a:lnSpc>
                    <a:spcPts val="3300"/>
                  </a:lnSpc>
                </a:pPr>
                <a:br>
                  <a:rPr lang="en-GB" dirty="0">
                    <a:solidFill>
                      <a:srgbClr val="0000FF"/>
                    </a:solidFill>
                  </a:rPr>
                </a:br>
                <a:endParaRPr lang="en-GB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9190" y="1075009"/>
                <a:ext cx="6566912" cy="2631490"/>
              </a:xfrm>
              <a:prstGeom prst="rect">
                <a:avLst/>
              </a:prstGeom>
              <a:blipFill>
                <a:blip r:embed="rId6"/>
                <a:stretch>
                  <a:fillRect l="-743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28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" name="TextBox 37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38" name="TextBox 3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8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9" name="Straight Connector 38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9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68265" y="2445462"/>
                <a:ext cx="4947098" cy="1445317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1800" dirty="0">
                    <a:solidFill>
                      <a:srgbClr val="0000FF"/>
                    </a:solidFill>
                  </a:rPr>
                  <a:t>Gradient of </a:t>
                </a:r>
                <a14:m>
                  <m:oMath xmlns:m="http://schemas.openxmlformats.org/officeDocument/2006/math"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den>
                    </m:f>
                    <m:sSup>
                      <m:sSupPr>
                        <m:ctrlP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18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sz="1800" dirty="0">
                    <a:solidFill>
                      <a:srgbClr val="0000FF"/>
                    </a:solidFill>
                  </a:rPr>
                  <a:t>at </a:t>
                </a:r>
                <a14:m>
                  <m:oMath xmlns:m="http://schemas.openxmlformats.org/officeDocument/2006/math"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18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0.125</m:t>
                    </m:r>
                    <m:r>
                      <a:rPr lang="en-GB" sz="18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 </m:t>
                    </m:r>
                    <m:r>
                      <a:rPr lang="en-GB" sz="18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18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18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18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25</m:t>
                        </m:r>
                      </m:num>
                      <m:den>
                        <m:r>
                          <a:rPr lang="en-GB" sz="18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0.</m:t>
                        </m:r>
                        <m:r>
                          <a:rPr lang="en-GB" sz="18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den>
                    </m:f>
                    <m:r>
                      <a:rPr lang="en-GB" sz="18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18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</m:oMath>
                </a14:m>
                <a:endParaRPr lang="en-GB" sz="1800" b="1" dirty="0">
                  <a:solidFill>
                    <a:srgbClr val="FF0000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b="1" dirty="0">
                    <a:solidFill>
                      <a:srgbClr val="FF0000"/>
                    </a:solidFill>
                  </a:rPr>
                  <a:t>The gradients of the lines are approaching 0.5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18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265" y="2445462"/>
                <a:ext cx="4947098" cy="1445317"/>
              </a:xfrm>
              <a:prstGeom prst="rect">
                <a:avLst/>
              </a:prstGeom>
              <a:blipFill>
                <a:blip r:embed="rId10"/>
                <a:stretch>
                  <a:fillRect l="-111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8793019" y="6588823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93019" y="6588823"/>
                <a:ext cx="496204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Box 36"/>
              <p:cNvSpPr txBox="1"/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7" name="Text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5070" y="6006470"/>
                <a:ext cx="1699470" cy="369332"/>
              </a:xfrm>
              <a:prstGeom prst="rect">
                <a:avLst/>
              </a:prstGeom>
              <a:blipFill>
                <a:blip r:embed="rId13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Straight Connector 40"/>
          <p:cNvCxnSpPr/>
          <p:nvPr/>
        </p:nvCxnSpPr>
        <p:spPr>
          <a:xfrm flipV="1">
            <a:off x="7167282" y="3462282"/>
            <a:ext cx="3060303" cy="3120179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7106194" y="4225838"/>
            <a:ext cx="2638697" cy="232033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126157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022"/>
    </mc:Choice>
    <mc:Fallback xmlns="">
      <p:transition spd="slow" advTm="2102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C0C0C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>
            <a:off x="-26698" y="4117737"/>
            <a:ext cx="2258840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algn="ctr"/>
                <a:r>
                  <a:rPr lang="en-GB" dirty="0"/>
                  <a:t>Derivative at </a:t>
                </a:r>
                <a14:m>
                  <m:oMath xmlns:m="http://schemas.openxmlformats.org/officeDocument/2006/math">
                    <m:r>
                      <a:rPr lang="en-GB" i="1" dirty="0" smtClean="0">
                        <a:latin typeface="Cambria Math" panose="02040503050406030204" pitchFamily="18" charset="0"/>
                      </a:rPr>
                      <m:t>𝑐</m:t>
                    </m:r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Freeform 4"/>
          <p:cNvSpPr/>
          <p:nvPr/>
        </p:nvSpPr>
        <p:spPr>
          <a:xfrm>
            <a:off x="3374967" y="1463040"/>
            <a:ext cx="5220393" cy="4299803"/>
          </a:xfrm>
          <a:custGeom>
            <a:avLst/>
            <a:gdLst>
              <a:gd name="connsiteX0" fmla="*/ 0 w 5220393"/>
              <a:gd name="connsiteY0" fmla="*/ 3740727 h 4299803"/>
              <a:gd name="connsiteX1" fmla="*/ 2094808 w 5220393"/>
              <a:gd name="connsiteY1" fmla="*/ 4272742 h 4299803"/>
              <a:gd name="connsiteX2" fmla="*/ 4422371 w 5220393"/>
              <a:gd name="connsiteY2" fmla="*/ 2992582 h 4299803"/>
              <a:gd name="connsiteX3" fmla="*/ 5220393 w 5220393"/>
              <a:gd name="connsiteY3" fmla="*/ 0 h 429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0393" h="4299803">
                <a:moveTo>
                  <a:pt x="0" y="3740727"/>
                </a:moveTo>
                <a:cubicBezTo>
                  <a:pt x="678873" y="4069080"/>
                  <a:pt x="1357746" y="4397433"/>
                  <a:pt x="2094808" y="4272742"/>
                </a:cubicBezTo>
                <a:cubicBezTo>
                  <a:pt x="2831870" y="4148051"/>
                  <a:pt x="3901440" y="3704706"/>
                  <a:pt x="4422371" y="2992582"/>
                </a:cubicBezTo>
                <a:cubicBezTo>
                  <a:pt x="4943302" y="2280458"/>
                  <a:pt x="5081847" y="1140229"/>
                  <a:pt x="5220393" y="0"/>
                </a:cubicBezTo>
              </a:path>
            </a:pathLst>
          </a:custGeom>
          <a:noFill/>
          <a:ln w="254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" name="Straight Connector 7"/>
          <p:cNvCxnSpPr/>
          <p:nvPr/>
        </p:nvCxnSpPr>
        <p:spPr>
          <a:xfrm>
            <a:off x="2553191" y="1463040"/>
            <a:ext cx="0" cy="5041033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2232142" y="6176963"/>
            <a:ext cx="7543625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4258686" y="4238188"/>
            <a:ext cx="5517081" cy="2039158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168044" y="5536276"/>
            <a:ext cx="0" cy="75899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2553191" y="5536276"/>
            <a:ext cx="361485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V="1">
            <a:off x="4752110" y="2261062"/>
            <a:ext cx="5033153" cy="45969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8165870" y="3721432"/>
            <a:ext cx="13854" cy="245553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2543695" y="3721432"/>
            <a:ext cx="5622176" cy="193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/>
              <p:cNvSpPr txBox="1"/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7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blipFill>
                <a:blip r:embed="rId7"/>
                <a:stretch>
                  <a:fillRect b="-1645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blipFill>
                <a:blip r:embed="rId8"/>
                <a:stretch>
                  <a:fillRect l="-1277" r="-1702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Connector 36"/>
          <p:cNvCxnSpPr/>
          <p:nvPr/>
        </p:nvCxnSpPr>
        <p:spPr>
          <a:xfrm flipH="1" flipV="1">
            <a:off x="8315254" y="3721432"/>
            <a:ext cx="14099" cy="18148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V="1">
            <a:off x="6177540" y="5572154"/>
            <a:ext cx="2002184" cy="2799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/>
              <p:cNvSpPr txBox="1"/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25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𝒄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</m:d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47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blipFill>
                <a:blip r:embed="rId9"/>
                <a:stretch>
                  <a:fillRect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50"/>
              <p:cNvSpPr/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GB" sz="2500" b="1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51" name="Rectangle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  <a:blipFill>
                <a:blip r:embed="rId10"/>
                <a:stretch>
                  <a:fillRect l="-1370" r="-2055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Rectangle 23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ectangle 25"/>
          <p:cNvSpPr/>
          <p:nvPr/>
        </p:nvSpPr>
        <p:spPr>
          <a:xfrm>
            <a:off x="5773613" y="0"/>
            <a:ext cx="1694785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8364968" y="3528745"/>
                <a:ext cx="40908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𝑩</m:t>
                      </m:r>
                    </m:oMath>
                  </m:oMathPara>
                </a14:m>
                <a:endParaRPr lang="en-GB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64968" y="3528745"/>
                <a:ext cx="409086" cy="36933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Rectangle 31"/>
              <p:cNvSpPr/>
              <p:nvPr/>
            </p:nvSpPr>
            <p:spPr>
              <a:xfrm>
                <a:off x="5917887" y="5144891"/>
                <a:ext cx="40908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𝑨</m:t>
                      </m:r>
                    </m:oMath>
                  </m:oMathPara>
                </a14:m>
                <a:endParaRPr lang="en-GB" dirty="0"/>
              </a:p>
            </p:txBody>
          </p:sp>
        </mc:Choice>
        <mc:Fallback xmlns="">
          <p:sp>
            <p:nvSpPr>
              <p:cNvPr id="32" name="Rectangle 3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17887" y="5144891"/>
                <a:ext cx="409086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8996453" y="2928580"/>
                <a:ext cx="2875607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GB" dirty="0">
                    <a:solidFill>
                      <a:srgbClr val="0000FF"/>
                    </a:solidFill>
                  </a:rPr>
                  <a:t>As </a:t>
                </a:r>
                <a14:m>
                  <m:oMath xmlns:m="http://schemas.openxmlformats.org/officeDocument/2006/math">
                    <m:r>
                      <a:rPr lang="en-GB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𝑩</m:t>
                    </m:r>
                  </m:oMath>
                </a14:m>
                <a:r>
                  <a:rPr lang="en-GB" b="1" dirty="0">
                    <a:solidFill>
                      <a:srgbClr val="FF0000"/>
                    </a:solidFill>
                  </a:rPr>
                  <a:t> moves closer to </a:t>
                </a:r>
                <a14:m>
                  <m:oMath xmlns:m="http://schemas.openxmlformats.org/officeDocument/2006/math">
                    <m:r>
                      <a:rPr lang="en-GB" b="1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𝑨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, the gradient of </a:t>
                </a:r>
                <a14:m>
                  <m:oMath xmlns:m="http://schemas.openxmlformats.org/officeDocument/2006/math">
                    <m:r>
                      <a:rPr lang="en-GB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𝐵</m:t>
                    </m:r>
                    <m:r>
                      <a:rPr lang="en-GB" b="0" i="0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GB" dirty="0">
                    <a:solidFill>
                      <a:srgbClr val="0000FF"/>
                    </a:solidFill>
                  </a:rPr>
                  <a:t>approaches the gradient of the tangent to the curve at </a:t>
                </a:r>
                <a14:m>
                  <m:oMath xmlns:m="http://schemas.openxmlformats.org/officeDocument/2006/math">
                    <m:r>
                      <a:rPr lang="en-GB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96453" y="2928580"/>
                <a:ext cx="2875607" cy="1200329"/>
              </a:xfrm>
              <a:prstGeom prst="rect">
                <a:avLst/>
              </a:prstGeom>
              <a:blipFill>
                <a:blip r:embed="rId13"/>
                <a:stretch>
                  <a:fillRect l="-1907" t="-2538" r="-2119" b="-710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/>
              <p:cNvSpPr txBox="1"/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3" name="TextBox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/>
              <p:cNvSpPr txBox="1"/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4" name="TextBox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533540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6483"/>
    </mc:Choice>
    <mc:Fallback xmlns="">
      <p:transition spd="slow" advTm="9648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0" grpId="0"/>
      <p:bldP spid="47" grpId="0"/>
      <p:bldP spid="3" grpId="0"/>
      <p:bldP spid="32" grpId="0"/>
      <p:bldP spid="4" grpId="0"/>
      <p:bldP spid="33" grpId="0"/>
      <p:bldP spid="34" grpId="0"/>
      <p:bldP spid="3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-26698" y="4117737"/>
            <a:ext cx="2258840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Rectangle 34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Rectangle 35"/>
          <p:cNvSpPr/>
          <p:nvPr/>
        </p:nvSpPr>
        <p:spPr>
          <a:xfrm>
            <a:off x="5773613" y="0"/>
            <a:ext cx="1694785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algn="ctr"/>
                <a:r>
                  <a:rPr lang="en-GB" dirty="0"/>
                  <a:t>Derivative at </a:t>
                </a:r>
                <a14:m>
                  <m:oMath xmlns:m="http://schemas.openxmlformats.org/officeDocument/2006/math">
                    <m:r>
                      <a:rPr lang="en-GB" i="1" dirty="0" smtClean="0">
                        <a:latin typeface="Cambria Math" panose="02040503050406030204" pitchFamily="18" charset="0"/>
                      </a:rPr>
                      <m:t>𝑐</m:t>
                    </m:r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Freeform 4"/>
          <p:cNvSpPr/>
          <p:nvPr/>
        </p:nvSpPr>
        <p:spPr>
          <a:xfrm>
            <a:off x="3374967" y="1463040"/>
            <a:ext cx="5220393" cy="4299803"/>
          </a:xfrm>
          <a:custGeom>
            <a:avLst/>
            <a:gdLst>
              <a:gd name="connsiteX0" fmla="*/ 0 w 5220393"/>
              <a:gd name="connsiteY0" fmla="*/ 3740727 h 4299803"/>
              <a:gd name="connsiteX1" fmla="*/ 2094808 w 5220393"/>
              <a:gd name="connsiteY1" fmla="*/ 4272742 h 4299803"/>
              <a:gd name="connsiteX2" fmla="*/ 4422371 w 5220393"/>
              <a:gd name="connsiteY2" fmla="*/ 2992582 h 4299803"/>
              <a:gd name="connsiteX3" fmla="*/ 5220393 w 5220393"/>
              <a:gd name="connsiteY3" fmla="*/ 0 h 429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0393" h="4299803">
                <a:moveTo>
                  <a:pt x="0" y="3740727"/>
                </a:moveTo>
                <a:cubicBezTo>
                  <a:pt x="678873" y="4069080"/>
                  <a:pt x="1357746" y="4397433"/>
                  <a:pt x="2094808" y="4272742"/>
                </a:cubicBezTo>
                <a:cubicBezTo>
                  <a:pt x="2831870" y="4148051"/>
                  <a:pt x="3901440" y="3704706"/>
                  <a:pt x="4422371" y="2992582"/>
                </a:cubicBezTo>
                <a:cubicBezTo>
                  <a:pt x="4943302" y="2280458"/>
                  <a:pt x="5081847" y="1140229"/>
                  <a:pt x="5220393" y="0"/>
                </a:cubicBezTo>
              </a:path>
            </a:pathLst>
          </a:custGeom>
          <a:noFill/>
          <a:ln w="254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" name="Straight Connector 7"/>
          <p:cNvCxnSpPr/>
          <p:nvPr/>
        </p:nvCxnSpPr>
        <p:spPr>
          <a:xfrm>
            <a:off x="2553191" y="1463040"/>
            <a:ext cx="0" cy="5041033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2232142" y="6176963"/>
            <a:ext cx="7543625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4258686" y="4238188"/>
            <a:ext cx="5517081" cy="2039158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168044" y="5536276"/>
            <a:ext cx="0" cy="75899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2553191" y="5536276"/>
            <a:ext cx="361485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V="1">
            <a:off x="4752110" y="2261062"/>
            <a:ext cx="5033153" cy="45969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8165870" y="3721432"/>
            <a:ext cx="13854" cy="245553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2543695" y="3721432"/>
            <a:ext cx="5622176" cy="193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/>
              <p:cNvSpPr txBox="1"/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7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blipFill>
                <a:blip r:embed="rId7"/>
                <a:stretch>
                  <a:fillRect b="-1645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/>
              <p:cNvSpPr txBox="1"/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8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blipFill>
                <a:blip r:embed="rId10"/>
                <a:stretch>
                  <a:fillRect l="-1277" r="-1702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1" name="Straight Connector 30"/>
          <p:cNvCxnSpPr/>
          <p:nvPr/>
        </p:nvCxnSpPr>
        <p:spPr>
          <a:xfrm flipV="1">
            <a:off x="4435736" y="3009207"/>
            <a:ext cx="5651584" cy="364695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4360617" y="3433030"/>
            <a:ext cx="5940238" cy="3071044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 flipV="1">
            <a:off x="8315254" y="3721432"/>
            <a:ext cx="14099" cy="18148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V="1">
            <a:off x="6177540" y="5572154"/>
            <a:ext cx="2002184" cy="2799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/>
              <p:cNvSpPr txBox="1"/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25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𝒄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</m:d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47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blipFill>
                <a:blip r:embed="rId11"/>
                <a:stretch>
                  <a:fillRect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/>
              <p:cNvSpPr txBox="1"/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48" name="TextBox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50"/>
              <p:cNvSpPr/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GB" sz="2500" b="1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51" name="Rectangle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  <a:blipFill>
                <a:blip r:embed="rId13"/>
                <a:stretch>
                  <a:fillRect l="-1370" r="-2055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Straight Connector 23"/>
          <p:cNvCxnSpPr/>
          <p:nvPr/>
        </p:nvCxnSpPr>
        <p:spPr>
          <a:xfrm flipV="1">
            <a:off x="4468295" y="2788604"/>
            <a:ext cx="5316968" cy="40693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V="1">
            <a:off x="4268183" y="3161608"/>
            <a:ext cx="5971537" cy="349455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V="1">
            <a:off x="4258686" y="3725345"/>
            <a:ext cx="6231178" cy="262371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4268182" y="4236528"/>
            <a:ext cx="5517081" cy="2039158"/>
          </a:xfrm>
          <a:prstGeom prst="line">
            <a:avLst/>
          </a:prstGeom>
          <a:ln w="2540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4220193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274"/>
    </mc:Choice>
    <mc:Fallback xmlns="">
      <p:transition spd="slow" advTm="2327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4"/>
          <a:srcRect b="4121"/>
          <a:stretch/>
        </p:blipFill>
        <p:spPr>
          <a:xfrm>
            <a:off x="5889057" y="3151756"/>
            <a:ext cx="4921759" cy="2815746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sz="half" idx="2"/>
          </p:nvPr>
        </p:nvSpPr>
        <p:spPr>
          <a:xfrm>
            <a:off x="303783" y="2277700"/>
            <a:ext cx="4420751" cy="45803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2300" dirty="0">
                <a:solidFill>
                  <a:srgbClr val="0000FF"/>
                </a:solidFill>
              </a:rPr>
              <a:t>A </a:t>
            </a:r>
            <a:r>
              <a:rPr lang="en-GB" sz="2300" b="1" dirty="0">
                <a:solidFill>
                  <a:srgbClr val="FF0000"/>
                </a:solidFill>
              </a:rPr>
              <a:t>curve</a:t>
            </a:r>
            <a:r>
              <a:rPr lang="en-GB" sz="2300" dirty="0">
                <a:solidFill>
                  <a:srgbClr val="0000FF"/>
                </a:solidFill>
              </a:rPr>
              <a:t> has a </a:t>
            </a:r>
            <a:r>
              <a:rPr lang="en-GB" sz="2300" b="1" dirty="0">
                <a:solidFill>
                  <a:srgbClr val="FF0000"/>
                </a:solidFill>
              </a:rPr>
              <a:t>constantly changing</a:t>
            </a:r>
            <a:r>
              <a:rPr lang="en-GB" sz="2300" dirty="0">
                <a:solidFill>
                  <a:srgbClr val="0000FF"/>
                </a:solidFill>
              </a:rPr>
              <a:t> </a:t>
            </a:r>
            <a:r>
              <a:rPr lang="en-GB" sz="2300" b="1" dirty="0">
                <a:solidFill>
                  <a:srgbClr val="FF0000"/>
                </a:solidFill>
              </a:rPr>
              <a:t>gradient</a:t>
            </a:r>
            <a:r>
              <a:rPr lang="en-GB" sz="2300" dirty="0">
                <a:solidFill>
                  <a:srgbClr val="0000FF"/>
                </a:solidFill>
              </a:rPr>
              <a:t> or ‘slope’.</a:t>
            </a:r>
          </a:p>
          <a:p>
            <a:pPr marL="0" indent="0">
              <a:buNone/>
            </a:pPr>
            <a:r>
              <a:rPr lang="en-GB" sz="2300" dirty="0">
                <a:solidFill>
                  <a:srgbClr val="0000FF"/>
                </a:solidFill>
              </a:rPr>
              <a:t>It is possible to find the </a:t>
            </a:r>
            <a:r>
              <a:rPr lang="en-GB" sz="2300" b="1" dirty="0">
                <a:solidFill>
                  <a:srgbClr val="FF0000"/>
                </a:solidFill>
              </a:rPr>
              <a:t>gradient</a:t>
            </a:r>
            <a:r>
              <a:rPr lang="en-GB" sz="2300" dirty="0">
                <a:solidFill>
                  <a:srgbClr val="0000FF"/>
                </a:solidFill>
              </a:rPr>
              <a:t> of the curve at a </a:t>
            </a:r>
            <a:r>
              <a:rPr lang="en-GB" sz="2300" b="1" dirty="0">
                <a:solidFill>
                  <a:srgbClr val="FF0000"/>
                </a:solidFill>
              </a:rPr>
              <a:t>point</a:t>
            </a:r>
            <a:r>
              <a:rPr lang="en-GB" sz="2300" dirty="0">
                <a:solidFill>
                  <a:srgbClr val="0000FF"/>
                </a:solidFill>
              </a:rPr>
              <a:t> by finding the </a:t>
            </a:r>
            <a:r>
              <a:rPr lang="en-GB" sz="2300" b="1" dirty="0">
                <a:solidFill>
                  <a:srgbClr val="FF0000"/>
                </a:solidFill>
              </a:rPr>
              <a:t>tangent</a:t>
            </a:r>
            <a:r>
              <a:rPr lang="en-GB" sz="2300" dirty="0">
                <a:solidFill>
                  <a:srgbClr val="0000FF"/>
                </a:solidFill>
              </a:rPr>
              <a:t> at that point.</a:t>
            </a:r>
          </a:p>
          <a:p>
            <a:pPr marL="0" indent="0">
              <a:buNone/>
            </a:pPr>
            <a:r>
              <a:rPr lang="en-GB" sz="2300" dirty="0">
                <a:solidFill>
                  <a:srgbClr val="0000FF"/>
                </a:solidFill>
              </a:rPr>
              <a:t>The straight line that </a:t>
            </a:r>
            <a:r>
              <a:rPr lang="en-GB" sz="2300" b="1" dirty="0">
                <a:solidFill>
                  <a:srgbClr val="FF0000"/>
                </a:solidFill>
              </a:rPr>
              <a:t>just</a:t>
            </a:r>
            <a:r>
              <a:rPr lang="en-GB" sz="2300" dirty="0">
                <a:solidFill>
                  <a:srgbClr val="0000FF"/>
                </a:solidFill>
              </a:rPr>
              <a:t> </a:t>
            </a:r>
            <a:r>
              <a:rPr lang="en-GB" sz="2300" b="1" dirty="0">
                <a:solidFill>
                  <a:srgbClr val="FF0000"/>
                </a:solidFill>
              </a:rPr>
              <a:t>touches</a:t>
            </a:r>
            <a:r>
              <a:rPr lang="en-GB" sz="2300" dirty="0">
                <a:solidFill>
                  <a:srgbClr val="0000FF"/>
                </a:solidFill>
              </a:rPr>
              <a:t> the curve at a point is the </a:t>
            </a:r>
            <a:r>
              <a:rPr lang="en-GB" sz="2300" b="1" dirty="0">
                <a:solidFill>
                  <a:srgbClr val="FF0000"/>
                </a:solidFill>
              </a:rPr>
              <a:t>tangent</a:t>
            </a:r>
            <a:r>
              <a:rPr lang="en-GB" sz="2300" dirty="0">
                <a:solidFill>
                  <a:srgbClr val="0000FF"/>
                </a:solidFill>
              </a:rPr>
              <a:t> at that point.</a:t>
            </a:r>
          </a:p>
          <a:p>
            <a:pPr marL="0" indent="0">
              <a:buNone/>
            </a:pPr>
            <a:endParaRPr lang="en-GB" sz="2300" dirty="0">
              <a:solidFill>
                <a:srgbClr val="0000FF"/>
              </a:solidFill>
            </a:endParaRPr>
          </a:p>
          <a:p>
            <a:pPr marL="0" indent="0">
              <a:buNone/>
            </a:pPr>
            <a:r>
              <a:rPr lang="en-GB" sz="2300" dirty="0">
                <a:solidFill>
                  <a:srgbClr val="0000FF"/>
                </a:solidFill>
              </a:rPr>
              <a:t>The </a:t>
            </a:r>
            <a:r>
              <a:rPr lang="en-GB" sz="2300" b="1" dirty="0">
                <a:solidFill>
                  <a:srgbClr val="FF0000"/>
                </a:solidFill>
              </a:rPr>
              <a:t>gradient of a curve </a:t>
            </a:r>
            <a:r>
              <a:rPr lang="en-GB" sz="2300" dirty="0">
                <a:solidFill>
                  <a:srgbClr val="0000FF"/>
                </a:solidFill>
              </a:rPr>
              <a:t>at a point is the </a:t>
            </a:r>
            <a:r>
              <a:rPr lang="en-GB" sz="2300" b="1" dirty="0">
                <a:solidFill>
                  <a:srgbClr val="FF0000"/>
                </a:solidFill>
              </a:rPr>
              <a:t>gradient of the tangent</a:t>
            </a:r>
            <a:r>
              <a:rPr lang="en-GB" sz="2300" dirty="0">
                <a:solidFill>
                  <a:srgbClr val="0000FF"/>
                </a:solidFill>
              </a:rPr>
              <a:t> at that point.</a:t>
            </a:r>
            <a:endParaRPr lang="en-GB" sz="2300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634928"/>
                <a:ext cx="6644280" cy="513994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For the curve</a:t>
                </a:r>
                <a14:m>
                  <m:oMath xmlns:m="http://schemas.openxmlformats.org/officeDocument/2006/math">
                    <m:r>
                      <a:rPr lang="en-GB" sz="23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−6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+11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−6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we will find the gradient of the curve by using a sketch.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634928"/>
                <a:ext cx="6644280" cy="5139941"/>
              </a:xfrm>
              <a:prstGeom prst="rect">
                <a:avLst/>
              </a:prstGeom>
              <a:blipFill>
                <a:blip r:embed="rId7"/>
                <a:stretch>
                  <a:fillRect l="-1376" t="-23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5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1</a:t>
            </a:r>
          </a:p>
        </p:txBody>
      </p:sp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294670" y="5074012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/>
              <p:cNvSpPr txBox="1"/>
              <p:nvPr/>
            </p:nvSpPr>
            <p:spPr>
              <a:xfrm>
                <a:off x="7421272" y="3367923"/>
                <a:ext cx="1944122" cy="2202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400" b="1" i="1" smtClean="0">
                          <a:latin typeface="Cambria Math" panose="02040503050406030204" pitchFamily="18" charset="0"/>
                        </a:rPr>
                        <m:t>𝒚</m:t>
                      </m:r>
                      <m:r>
                        <a:rPr lang="en-GB" sz="1400" b="1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1400" b="1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1400" b="1" i="1"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1400" b="1" i="1" smtClean="0">
                              <a:latin typeface="Cambria Math" panose="02040503050406030204" pitchFamily="18" charset="0"/>
                            </a:rPr>
                            <m:t>𝟑</m:t>
                          </m:r>
                        </m:sup>
                      </m:sSup>
                      <m:r>
                        <a:rPr lang="en-GB" sz="1400" b="1" i="1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400" b="1" i="1">
                          <a:latin typeface="Cambria Math" panose="02040503050406030204" pitchFamily="18" charset="0"/>
                        </a:rPr>
                        <m:t>𝟔</m:t>
                      </m:r>
                      <m:sSup>
                        <m:sSupPr>
                          <m:ctrlPr>
                            <a:rPr lang="en-GB" sz="14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1400" b="1" i="1"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1400" b="1" i="1" smtClean="0"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GB" sz="14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1400" b="1" i="1">
                          <a:latin typeface="Cambria Math" panose="02040503050406030204" pitchFamily="18" charset="0"/>
                        </a:rPr>
                        <m:t>𝟏𝟏</m:t>
                      </m:r>
                      <m:r>
                        <a:rPr lang="en-GB" sz="1400" b="1" i="1"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GB" sz="1400" b="1" i="1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400" b="1" i="1">
                          <a:latin typeface="Cambria Math" panose="02040503050406030204" pitchFamily="18" charset="0"/>
                        </a:rPr>
                        <m:t>𝟔</m:t>
                      </m:r>
                    </m:oMath>
                  </m:oMathPara>
                </a14:m>
                <a:endParaRPr lang="en-GB" sz="1400" b="1" dirty="0"/>
              </a:p>
            </p:txBody>
          </p:sp>
        </mc:Choice>
        <mc:Fallback xmlns="">
          <p:sp>
            <p:nvSpPr>
              <p:cNvPr id="76" name="TextBox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21272" y="3367923"/>
                <a:ext cx="1944122" cy="220253"/>
              </a:xfrm>
              <a:prstGeom prst="rect">
                <a:avLst/>
              </a:prstGeom>
              <a:blipFill>
                <a:blip r:embed="rId8"/>
                <a:stretch>
                  <a:fillRect l="-1567" r="-1254" b="-2432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8" name="Group 17"/>
          <p:cNvGrpSpPr/>
          <p:nvPr/>
        </p:nvGrpSpPr>
        <p:grpSpPr>
          <a:xfrm>
            <a:off x="5856549" y="3154748"/>
            <a:ext cx="4986777" cy="2826204"/>
            <a:chOff x="5856549" y="3154748"/>
            <a:chExt cx="4986777" cy="2826204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856549" y="3154748"/>
              <a:ext cx="4986777" cy="2826204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/>
                <p:cNvSpPr txBox="1"/>
                <p:nvPr/>
              </p:nvSpPr>
              <p:spPr>
                <a:xfrm>
                  <a:off x="7421272" y="3381373"/>
                  <a:ext cx="1944122" cy="22025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sSup>
                          <m:sSupPr>
                            <m:ctrlPr>
                              <a:rPr lang="en-GB" sz="1400" b="1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p>
                        </m:sSup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1400" b="1" i="1">
                            <a:latin typeface="Cambria Math" panose="02040503050406030204" pitchFamily="18" charset="0"/>
                          </a:rPr>
                          <m:t>𝟔</m:t>
                        </m:r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GB" sz="1400" b="1" i="1">
                            <a:latin typeface="Cambria Math" panose="02040503050406030204" pitchFamily="18" charset="0"/>
                          </a:rPr>
                          <m:t>𝟏𝟏</m:t>
                        </m:r>
                        <m:r>
                          <a:rPr lang="en-GB" sz="1400" b="1" i="1"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1400" b="1" i="1">
                            <a:latin typeface="Cambria Math" panose="02040503050406030204" pitchFamily="18" charset="0"/>
                          </a:rPr>
                          <m:t>𝟔</m:t>
                        </m:r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17" name="TextBox 1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21272" y="3381373"/>
                  <a:ext cx="1944122" cy="220253"/>
                </a:xfrm>
                <a:prstGeom prst="rect">
                  <a:avLst/>
                </a:prstGeom>
                <a:blipFill>
                  <a:blip r:embed="rId10"/>
                  <a:stretch>
                    <a:fillRect l="-1567" r="-1254" b="-25000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2" name="Group 41"/>
          <p:cNvGrpSpPr/>
          <p:nvPr/>
        </p:nvGrpSpPr>
        <p:grpSpPr>
          <a:xfrm>
            <a:off x="9149325" y="5123258"/>
            <a:ext cx="2946809" cy="1200329"/>
            <a:chOff x="-252489" y="3959207"/>
            <a:chExt cx="2946809" cy="1200329"/>
          </a:xfrm>
        </p:grpSpPr>
        <p:sp>
          <p:nvSpPr>
            <p:cNvPr id="43" name="Rectangle 42"/>
            <p:cNvSpPr/>
            <p:nvPr/>
          </p:nvSpPr>
          <p:spPr>
            <a:xfrm>
              <a:off x="119183" y="3959207"/>
              <a:ext cx="2575137" cy="1200329"/>
            </a:xfrm>
            <a:prstGeom prst="rect">
              <a:avLst/>
            </a:prstGeom>
            <a:ln>
              <a:solidFill>
                <a:srgbClr val="FF0000"/>
              </a:solidFill>
            </a:ln>
          </p:spPr>
          <p:txBody>
            <a:bodyPr wrap="square">
              <a:spAutoFit/>
            </a:bodyPr>
            <a:lstStyle/>
            <a:p>
              <a:r>
                <a:rPr lang="en-GB" dirty="0">
                  <a:solidFill>
                    <a:srgbClr val="0000FF"/>
                  </a:solidFill>
                </a:rPr>
                <a:t>The tangent to this curve </a:t>
              </a:r>
              <a:br>
                <a:rPr lang="en-GB" dirty="0">
                  <a:solidFill>
                    <a:srgbClr val="0000FF"/>
                  </a:solidFill>
                </a:rPr>
              </a:br>
              <a:r>
                <a:rPr lang="en-GB" dirty="0">
                  <a:solidFill>
                    <a:srgbClr val="0000FF"/>
                  </a:solidFill>
                </a:rPr>
                <a:t>has gradient 2 at (3,0).</a:t>
              </a:r>
            </a:p>
            <a:p>
              <a:r>
                <a:rPr lang="en-GB" dirty="0">
                  <a:solidFill>
                    <a:srgbClr val="0000FF"/>
                  </a:solidFill>
                </a:rPr>
                <a:t>Notice it ‘just touches’ the curve at this point.</a:t>
              </a:r>
            </a:p>
          </p:txBody>
        </p:sp>
        <p:cxnSp>
          <p:nvCxnSpPr>
            <p:cNvPr id="44" name="Straight Arrow Connector 43"/>
            <p:cNvCxnSpPr/>
            <p:nvPr/>
          </p:nvCxnSpPr>
          <p:spPr>
            <a:xfrm flipH="1" flipV="1">
              <a:off x="-252489" y="3959207"/>
              <a:ext cx="362617" cy="528013"/>
            </a:xfrm>
            <a:prstGeom prst="straightConnector1">
              <a:avLst/>
            </a:prstGeom>
            <a:ln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9472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8016"/>
    </mc:Choice>
    <mc:Fallback xmlns="">
      <p:transition spd="slow" advTm="6801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build="p"/>
      <p:bldP spid="75" grpId="0" build="p"/>
      <p:bldP spid="7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-26698" y="4117737"/>
            <a:ext cx="2258840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23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ectangle 25"/>
          <p:cNvSpPr/>
          <p:nvPr/>
        </p:nvSpPr>
        <p:spPr>
          <a:xfrm>
            <a:off x="5773613" y="0"/>
            <a:ext cx="1694785" cy="13272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pPr algn="ctr"/>
                <a:r>
                  <a:rPr lang="en-GB" dirty="0"/>
                  <a:t>Derivative at </a:t>
                </a:r>
                <a14:m>
                  <m:oMath xmlns:m="http://schemas.openxmlformats.org/officeDocument/2006/math">
                    <m:r>
                      <a:rPr lang="en-GB" i="1" dirty="0" smtClean="0">
                        <a:latin typeface="Cambria Math" panose="02040503050406030204" pitchFamily="18" charset="0"/>
                      </a:rPr>
                      <m:t>𝑐</m:t>
                    </m:r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Freeform 4"/>
          <p:cNvSpPr/>
          <p:nvPr/>
        </p:nvSpPr>
        <p:spPr>
          <a:xfrm>
            <a:off x="3374967" y="1463040"/>
            <a:ext cx="5220393" cy="4299803"/>
          </a:xfrm>
          <a:custGeom>
            <a:avLst/>
            <a:gdLst>
              <a:gd name="connsiteX0" fmla="*/ 0 w 5220393"/>
              <a:gd name="connsiteY0" fmla="*/ 3740727 h 4299803"/>
              <a:gd name="connsiteX1" fmla="*/ 2094808 w 5220393"/>
              <a:gd name="connsiteY1" fmla="*/ 4272742 h 4299803"/>
              <a:gd name="connsiteX2" fmla="*/ 4422371 w 5220393"/>
              <a:gd name="connsiteY2" fmla="*/ 2992582 h 4299803"/>
              <a:gd name="connsiteX3" fmla="*/ 5220393 w 5220393"/>
              <a:gd name="connsiteY3" fmla="*/ 0 h 429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0393" h="4299803">
                <a:moveTo>
                  <a:pt x="0" y="3740727"/>
                </a:moveTo>
                <a:cubicBezTo>
                  <a:pt x="678873" y="4069080"/>
                  <a:pt x="1357746" y="4397433"/>
                  <a:pt x="2094808" y="4272742"/>
                </a:cubicBezTo>
                <a:cubicBezTo>
                  <a:pt x="2831870" y="4148051"/>
                  <a:pt x="3901440" y="3704706"/>
                  <a:pt x="4422371" y="2992582"/>
                </a:cubicBezTo>
                <a:cubicBezTo>
                  <a:pt x="4943302" y="2280458"/>
                  <a:pt x="5081847" y="1140229"/>
                  <a:pt x="5220393" y="0"/>
                </a:cubicBezTo>
              </a:path>
            </a:pathLst>
          </a:custGeom>
          <a:noFill/>
          <a:ln w="25400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" name="Straight Connector 7"/>
          <p:cNvCxnSpPr/>
          <p:nvPr/>
        </p:nvCxnSpPr>
        <p:spPr>
          <a:xfrm>
            <a:off x="2553191" y="1463040"/>
            <a:ext cx="0" cy="5041033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2232142" y="6176963"/>
            <a:ext cx="7543625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4258686" y="4238188"/>
            <a:ext cx="5517081" cy="2039158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168044" y="5536276"/>
            <a:ext cx="0" cy="75899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2553191" y="5536276"/>
            <a:ext cx="361485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V="1">
            <a:off x="4752110" y="2261062"/>
            <a:ext cx="5033153" cy="45969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8165870" y="3721432"/>
            <a:ext cx="13854" cy="245553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2543695" y="3721432"/>
            <a:ext cx="5622176" cy="193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/>
              <p:cNvSpPr txBox="1"/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7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5906" y="5275696"/>
                <a:ext cx="1437307" cy="477054"/>
              </a:xfrm>
              <a:prstGeom prst="rect">
                <a:avLst/>
              </a:prstGeom>
              <a:blipFill>
                <a:blip r:embed="rId6"/>
                <a:stretch>
                  <a:fillRect b="-1645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/>
              <p:cNvSpPr txBox="1"/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8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9889" y="6179109"/>
                <a:ext cx="1437307" cy="47705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77346" y="6212842"/>
                <a:ext cx="1437307" cy="4770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r>
                        <a:rPr lang="en-US" sz="2500" b="1" i="1" smtClean="0">
                          <a:latin typeface="Cambria Math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US" sz="2500" b="1" i="1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3563" y="3433030"/>
                <a:ext cx="1437307" cy="477054"/>
              </a:xfrm>
              <a:prstGeom prst="rect">
                <a:avLst/>
              </a:prstGeom>
              <a:blipFill>
                <a:blip r:embed="rId9"/>
                <a:stretch>
                  <a:fillRect l="-1277" r="-1702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Connector 36"/>
          <p:cNvCxnSpPr/>
          <p:nvPr/>
        </p:nvCxnSpPr>
        <p:spPr>
          <a:xfrm flipH="1" flipV="1">
            <a:off x="8315254" y="3721432"/>
            <a:ext cx="14099" cy="1814844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V="1">
            <a:off x="6177540" y="5572154"/>
            <a:ext cx="2002184" cy="2799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/>
              <p:cNvSpPr txBox="1"/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2500" b="1" i="1" smtClean="0"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25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𝒄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𝒉</m:t>
                          </m:r>
                        </m:e>
                      </m:d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𝒄</m:t>
                      </m:r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47" name="TextBox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43108" y="4407267"/>
                <a:ext cx="2683728" cy="477054"/>
              </a:xfrm>
              <a:prstGeom prst="rect">
                <a:avLst/>
              </a:prstGeom>
              <a:blipFill>
                <a:blip r:embed="rId10"/>
                <a:stretch>
                  <a:fillRect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/>
              <p:cNvSpPr txBox="1"/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𝒉</m:t>
                      </m:r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48" name="TextBox 4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01204" y="5574191"/>
                <a:ext cx="2683728" cy="4770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/>
              <p:cNvSpPr txBox="1"/>
              <p:nvPr/>
            </p:nvSpPr>
            <p:spPr>
              <a:xfrm>
                <a:off x="3153505" y="2267035"/>
                <a:ext cx="4402555" cy="838884"/>
              </a:xfrm>
              <a:prstGeom prst="rect">
                <a:avLst/>
              </a:prstGeom>
              <a:noFill/>
              <a:ln w="50800" cmpd="sng">
                <a:solidFill>
                  <a:srgbClr val="FF33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500" b="1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500" b="1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𝒄</m:t>
                          </m:r>
                        </m:e>
                      </m:d>
                      <m:r>
                        <a:rPr lang="en-GB" sz="2500" b="1" i="1" smtClean="0"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500" b="1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500" b="0" i="0" smtClean="0"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  <m: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  <m:t>→</m:t>
                              </m:r>
                              <m: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500" b="1" i="1">
                                  <a:latin typeface="Cambria Math"/>
                                </a:rPr>
                                <m:t>𝒇</m:t>
                              </m:r>
                              <m:d>
                                <m:dPr>
                                  <m:ctrlPr>
                                    <a:rPr lang="en-US" sz="2500" b="1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500" b="1" i="1">
                                      <a:latin typeface="Cambria Math" panose="02040503050406030204" pitchFamily="18" charset="0"/>
                                    </a:rPr>
                                    <m:t>𝒄</m:t>
                                  </m:r>
                                  <m:r>
                                    <a:rPr lang="en-GB" sz="2500" b="1" i="1"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500" b="1" i="1"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d>
                              <m:r>
                                <a:rPr lang="en-GB" sz="2500" b="1" i="1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500" b="1" i="1"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  <m:r>
                                <a:rPr lang="en-GB" sz="2500" b="1" i="1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GB" sz="2500" b="1" i="1">
                                  <a:latin typeface="Cambria Math" panose="02040503050406030204" pitchFamily="18" charset="0"/>
                                </a:rPr>
                                <m:t>𝒄</m:t>
                              </m:r>
                              <m:r>
                                <a:rPr lang="en-GB" sz="2500" b="1" i="1"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GB" sz="2500" b="1" i="1" smtClean="0"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</m:den>
                          </m:f>
                          <m:r>
                            <a:rPr lang="en-GB" sz="2500" b="1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func>
                    </m:oMath>
                  </m:oMathPara>
                </a14:m>
                <a:endParaRPr lang="en-US" sz="2500" b="1" dirty="0"/>
              </a:p>
            </p:txBody>
          </p:sp>
        </mc:Choice>
        <mc:Fallback xmlns="">
          <p:sp>
            <p:nvSpPr>
              <p:cNvPr id="50" name="TextBox 4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53505" y="2267035"/>
                <a:ext cx="4402555" cy="83888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  <a:ln w="50800" cmpd="sng">
                <a:solidFill>
                  <a:srgbClr val="FF3300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50"/>
              <p:cNvSpPr/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500" b="1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GB" sz="2500" b="1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5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51" name="Rectangle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50092" y="1278374"/>
                <a:ext cx="888385" cy="477054"/>
              </a:xfrm>
              <a:prstGeom prst="rect">
                <a:avLst/>
              </a:prstGeom>
              <a:blipFill>
                <a:blip r:embed="rId13"/>
                <a:stretch>
                  <a:fillRect l="-1370" r="-2055" b="-179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2882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541"/>
    </mc:Choice>
    <mc:Fallback xmlns="">
      <p:transition spd="slow" advTm="16541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6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ontent Placeholder 7"/>
              <p:cNvSpPr txBox="1">
                <a:spLocks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14:m>
                  <m:oMath xmlns:m="http://schemas.openxmlformats.org/officeDocument/2006/math">
                    <m:func>
                      <m:funcPr>
                        <m:ctrlP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means ‘the limit as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tends to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’.  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expression cannot be evaluated when </a:t>
                </a: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but as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becomes smaller, the expression approaches a fixed or limiting value.</a:t>
                </a:r>
                <a:endParaRPr lang="en-GB" sz="2400" dirty="0"/>
              </a:p>
            </p:txBody>
          </p:sp>
        </mc:Choice>
        <mc:Fallback xmlns="">
          <p:sp>
            <p:nvSpPr>
              <p:cNvPr id="12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  <a:blipFill>
                <a:blip r:embed="rId7"/>
                <a:stretch>
                  <a:fillRect l="-1558" t="-1750" r="-146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1055536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Explanation of Notation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56561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4503"/>
    </mc:Choice>
    <mc:Fallback xmlns="">
      <p:transition spd="slow" advTm="5450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6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ontent Placeholder 7"/>
              <p:cNvSpPr txBox="1">
                <a:spLocks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14:m>
                  <m:oMath xmlns:m="http://schemas.openxmlformats.org/officeDocument/2006/math">
                    <m:func>
                      <m:funcPr>
                        <m:ctrlP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b="1" i="1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a:rPr lang="en-GB" sz="2400" b="1" i="0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𝐥𝐢𝐦</m:t>
                            </m:r>
                          </m:e>
                          <m:lim>
                            <m:r>
                              <a:rPr lang="en-GB" sz="2400" b="1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→</m:t>
                            </m:r>
                            <m:r>
                              <a:rPr lang="en-GB" sz="2400" b="1" i="1" dirty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lim>
                        </m:limLow>
                      </m:fName>
                      <m:e>
                        <m: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means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‘the limit as </a:t>
                </a:r>
                <a14:m>
                  <m:oMath xmlns:m="http://schemas.openxmlformats.org/officeDocument/2006/math"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𝒉</m:t>
                    </m:r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tends to </a:t>
                </a:r>
                <a14:m>
                  <m:oMath xmlns:m="http://schemas.openxmlformats.org/officeDocument/2006/math"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’</a:t>
                </a:r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expression cannot be evaluated when </a:t>
                </a:r>
                <a:br>
                  <a:rPr lang="en-GB" sz="240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but as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becomes smaller, the expression approaches a fixed or limiting value.</a:t>
                </a:r>
                <a:endParaRPr lang="en-GB" sz="2400" dirty="0"/>
              </a:p>
            </p:txBody>
          </p:sp>
        </mc:Choice>
        <mc:Fallback xmlns="">
          <p:sp>
            <p:nvSpPr>
              <p:cNvPr id="12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  <a:blipFill>
                <a:blip r:embed="rId7"/>
                <a:stretch>
                  <a:fillRect l="-1558" t="-1750" r="-146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1055536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Explanation of Notation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27286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21"/>
    </mc:Choice>
    <mc:Fallback xmlns="">
      <p:transition spd="slow" advTm="1821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6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ontent Placeholder 7"/>
              <p:cNvSpPr txBox="1">
                <a:spLocks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14:m>
                  <m:oMath xmlns:m="http://schemas.openxmlformats.org/officeDocument/2006/math">
                    <m:func>
                      <m:funcPr>
                        <m:ctrlP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 dirty="0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 dirty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i="1" dirty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 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means ‘the limit as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tends to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’.  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expression cannot be evaluated when </a:t>
                </a: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but as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becomes smaller, the expression approaches a fixed or limiting value.</a:t>
                </a:r>
                <a:endParaRPr lang="en-GB" sz="2400" dirty="0"/>
              </a:p>
            </p:txBody>
          </p:sp>
        </mc:Choice>
        <mc:Fallback xmlns="">
          <p:sp>
            <p:nvSpPr>
              <p:cNvPr id="12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49666" y="1817678"/>
                <a:ext cx="6263214" cy="5223201"/>
              </a:xfrm>
              <a:prstGeom prst="rect">
                <a:avLst/>
              </a:prstGeom>
              <a:blipFill>
                <a:blip r:embed="rId7"/>
                <a:stretch>
                  <a:fillRect l="-1558" t="-1750" r="-146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1055536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Explanation of Notation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6705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67"/>
    </mc:Choice>
    <mc:Fallback xmlns="">
      <p:transition spd="slow" advTm="1867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7867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658"/>
    </mc:Choice>
    <mc:Fallback xmlns="">
      <p:transition spd="slow" advTm="3065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build="p"/>
      <p:bldP spid="10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a:rPr lang="en-GB" sz="2400" b="1" i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𝐥𝐢𝐦</m:t>
                            </m:r>
                          </m:e>
                          <m:lim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→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d>
                              <m:d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</m:d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𝒅𝒚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𝒅𝒙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b="1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b="1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300" b="1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a:rPr lang="en-GB" sz="2300" b="1" i="0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𝐥𝐢𝐦</m:t>
                              </m:r>
                            </m:e>
                            <m:lim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→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  <m:d>
                                <m:dPr>
                                  <m:ctrlP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d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  <m:d>
                                <m:dPr>
                                  <m:ctrlP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b="1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20835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227"/>
    </mc:Choice>
    <mc:Fallback xmlns="">
      <p:transition spd="slow" advTm="9227"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1416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94"/>
    </mc:Choice>
    <mc:Fallback xmlns="">
      <p:transition spd="slow" advTm="1194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7588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80"/>
    </mc:Choice>
    <mc:Fallback xmlns="">
      <p:transition spd="slow" advTm="398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d>
                              <m:d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8262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323"/>
    </mc:Choice>
    <mc:Fallback xmlns="">
      <p:transition spd="slow" advTm="7323"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69758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98"/>
    </mc:Choice>
    <mc:Fallback xmlns="">
      <p:transition spd="slow" advTm="3098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𝟓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.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𝟏𝟐𝟓</m:t>
                    </m:r>
                    <m:r>
                      <a:rPr lang="en-GB" sz="23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0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3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4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Straight Arrow Connector 57"/>
          <p:cNvCxnSpPr/>
          <p:nvPr/>
        </p:nvCxnSpPr>
        <p:spPr>
          <a:xfrm>
            <a:off x="2073466" y="4933131"/>
            <a:ext cx="5524122" cy="118289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981859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8192"/>
    </mc:Choice>
    <mc:Fallback xmlns="">
      <p:transition spd="slow" advTm="11819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  <p:bldP spid="21" grpId="0" build="p"/>
      <p:bldP spid="29" grpId="0"/>
      <p:bldP spid="30" grpId="0" animBg="1"/>
      <p:bldP spid="31" grpId="0" animBg="1"/>
      <p:bldP spid="32" grpId="0"/>
      <p:bldP spid="35" grpId="0"/>
      <p:bldP spid="60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3942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214"/>
    </mc:Choice>
    <mc:Fallback xmlns="">
      <p:transition spd="slow" advTm="3214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36219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25"/>
    </mc:Choice>
    <mc:Fallback xmlns="">
      <p:transition spd="slow" advTm="1125"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+</m:t>
                                    </m:r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𝒉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  <m:d>
                              <m:d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e>
                                  <m:sup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  <m:d>
                              <m:d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67164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88"/>
    </mc:Choice>
    <mc:Fallback xmlns="">
      <p:transition spd="slow" advTm="7788"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5512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029"/>
    </mc:Choice>
    <mc:Fallback xmlns="">
      <p:transition spd="slow" advTm="2029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2756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80"/>
    </mc:Choice>
    <mc:Fallback xmlns="">
      <p:transition spd="slow" advTm="1380"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3814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7"/>
    </mc:Choice>
    <mc:Fallback xmlns="">
      <p:transition spd="slow" advTm="1217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6000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73"/>
    </mc:Choice>
    <mc:Fallback xmlns="">
      <p:transition spd="slow" advTm="407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67301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28"/>
    </mc:Choice>
    <mc:Fallback xmlns="">
      <p:transition spd="slow" advTm="4328"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  <m:d>
                              <m:d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e>
                                  <m:sup>
                                    <m:r>
                                      <a:rPr lang="en-GB" sz="2400" b="1" i="1" smtClean="0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74198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69"/>
    </mc:Choice>
    <mc:Fallback xmlns="">
      <p:transition spd="slow" advTm="2169"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  <m:d>
                              <m:d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𝟗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3481564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den>
                    </m:f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TextBox 28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9" name="TextBox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0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3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4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1451706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757"/>
    </mc:Choice>
    <mc:Fallback xmlns="">
      <p:transition spd="slow" advTm="12757"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01617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57085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24"/>
    </mc:Choice>
    <mc:Fallback xmlns="">
      <p:transition spd="slow" advTm="1124"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3" name="Straight Connector 2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30497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1"/>
    </mc:Choice>
    <mc:Fallback xmlns="">
      <p:transition spd="slow" advTm="1171"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420319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78"/>
    </mc:Choice>
    <mc:Fallback xmlns="">
      <p:transition spd="slow" advTm="4978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𝟗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𝟗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903337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376"/>
    </mc:Choice>
    <mc:Fallback xmlns="">
      <p:transition spd="slow" advTm="3376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50665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704"/>
    </mc:Choice>
    <mc:Fallback xmlns="">
      <p:transition spd="slow" advTm="1704"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chemeClr val="bg1"/>
                    </a:solidFill>
                  </a:rPr>
                </a:br>
                <a:br>
                  <a:rPr lang="en-GB" sz="2400" b="0" dirty="0">
                    <a:solidFill>
                      <a:schemeClr val="bg1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977851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25"/>
    </mc:Choice>
    <mc:Fallback xmlns="">
      <p:transition spd="slow" advTm="1425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chemeClr val="bg1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96322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957"/>
    </mc:Choice>
    <mc:Fallback xmlns="">
      <p:transition spd="slow" advTm="395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𝟏𝟐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𝟗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𝟏𝟐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𝟗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𝒉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p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52889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296"/>
    </mc:Choice>
    <mc:Fallback xmlns="">
      <p:transition spd="slow" advTm="9296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chemeClr val="bg1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832954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"/>
    </mc:Choice>
    <mc:Fallback xmlns="">
      <p:transition spd="slow" advTm="1101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den>
                    </m:f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1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𝒇</m:t>
                      </m:r>
                      <m:d>
                        <m:dPr>
                          <m:ctrlPr>
                            <a:rPr lang="en-US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e>
                      </m:d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𝟎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GB" sz="16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2173442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12"/>
    </mc:Choice>
    <mc:Fallback xmlns="">
      <p:transition spd="slow" advTm="1612"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𝟗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𝒉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e>
                          <m:sup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b="1" dirty="0" smtClean="0">
                        <a:solidFill>
                          <a:srgbClr val="FF0000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b="1" dirty="0" smtClean="0">
                        <a:solidFill>
                          <a:srgbClr val="FF0000"/>
                        </a:solidFill>
                      </a:rPr>
                      <m:t> 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𝒉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→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𝟎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3146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995"/>
    </mc:Choice>
    <mc:Fallback xmlns="">
      <p:transition spd="slow" advTm="8995"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88822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𝟏𝟐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𝟏𝟐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80612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12"/>
    </mc:Choice>
    <mc:Fallback xmlns="">
      <p:transition spd="slow" advTm="1612"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The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with co-ordinates (2,8) lies on the curve with equation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  </a:t>
                </a: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gradient at point </a:t>
                </a:r>
                <a14:m>
                  <m:oMath xmlns:m="http://schemas.openxmlformats.org/officeDocument/2006/math"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𝐴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d>
                                  <m:d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2+</m:t>
                                    </m:r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h</m:t>
                                    </m:r>
                                  </m:e>
                                </m:d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GB" sz="2400" b="0" i="1" smtClean="0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e>
                            </m:d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+3</m:t>
                            </m:r>
                            <m:d>
                              <m:d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e>
                            </m:d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+9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(12+9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b="0" i="1" smtClean="0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12+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9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en-GB" sz="24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func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b="0" dirty="0">
                    <a:solidFill>
                      <a:srgbClr val="0000FF"/>
                    </a:solidFill>
                  </a:rPr>
                  <a:t> </a:t>
                </a:r>
                <a:br>
                  <a:rPr lang="en-GB" sz="2400" b="0" dirty="0">
                    <a:solidFill>
                      <a:srgbClr val="0000FF"/>
                    </a:solidFill>
                  </a:rPr>
                </a:br>
                <a:br>
                  <a:rPr lang="en-GB" sz="2400" b="0" dirty="0">
                    <a:solidFill>
                      <a:srgbClr val="0000FF"/>
                    </a:solidFill>
                  </a:rPr>
                </a:br>
                <a14:m>
                  <m:oMath xmlns:m="http://schemas.openxmlformats.org/officeDocument/2006/math">
                    <m:r>
                      <a:rPr lang="en-GB" sz="2400" b="0" i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4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12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(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letting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 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→0</m:t>
                    </m:r>
                    <m:r>
                      <m:rPr>
                        <m:nor/>
                      </m:rPr>
                      <a:rPr lang="en-GB" sz="2400" dirty="0">
                        <a:solidFill>
                          <a:srgbClr val="0000FF"/>
                        </a:solidFill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3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32579" y="274435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3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74645" y="4277989"/>
            <a:ext cx="2716355" cy="182880"/>
            <a:chOff x="6274645" y="4277989"/>
            <a:chExt cx="2716355" cy="18288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742806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194927" y="5401667"/>
            <a:ext cx="904239" cy="504230"/>
            <a:chOff x="6274645" y="4277989"/>
            <a:chExt cx="904239" cy="50423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6274645" y="427798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6930690" y="4599339"/>
              <a:ext cx="248194" cy="18288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85445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72"/>
    </mc:Choice>
    <mc:Fallback xmlns="">
      <p:transition spd="slow" advTm="1472"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46618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5898"/>
    </mc:Choice>
    <mc:Fallback xmlns="">
      <p:transition spd="slow" advTm="2589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build="p"/>
      <p:bldP spid="10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𝒇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a:rPr lang="en-GB" sz="2400" b="1" i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𝐥𝐢𝐦</m:t>
                            </m:r>
                          </m:e>
                          <m:lim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→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d>
                              <m:d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</m:d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b="1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b="1" i="1" dirty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300" b="1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1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a:rPr lang="en-GB" sz="2300" b="1" i="0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𝐥𝐢𝐦</m:t>
                              </m:r>
                            </m:e>
                            <m:lim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→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𝟎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  <m:d>
                                <m:dPr>
                                  <m:ctrlP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𝒉</m:t>
                                  </m:r>
                                </m:e>
                              </m:d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𝒇</m:t>
                              </m:r>
                              <m:d>
                                <m:dPr>
                                  <m:ctrlP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1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1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𝒉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b="1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98288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24"/>
    </mc:Choice>
    <mc:Fallback xmlns="">
      <p:transition spd="slow" advTm="2424"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𝒂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n-GB" sz="2400" b="1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𝟎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2397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chemeClr val="bg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chemeClr val="bg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1671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54"/>
    </mc:Choice>
    <mc:Fallback xmlns="">
      <p:transition spd="slow" advTm="1054"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94961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26"/>
    </mc:Choice>
    <mc:Fallback xmlns="">
      <p:transition spd="slow" advTm="1426"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p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d>
                              <m:d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𝒂</m:t>
                                        </m:r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𝒉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6863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791"/>
    </mc:Choice>
    <mc:Fallback xmlns="">
      <p:transition spd="slow" advTm="5791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den>
                    </m:f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𝒉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</m:t>
                      </m:r>
                      <m:r>
                        <a:rPr lang="en-GB" sz="16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</m:oMath>
                  </m:oMathPara>
                </a14:m>
                <a:endParaRPr lang="en-US" sz="1600" b="1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880453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821"/>
    </mc:Choice>
    <mc:Fallback xmlns="">
      <p:transition spd="slow" advTm="1821"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p>
                              <m:r>
                                <a:rPr lang="en-GB" sz="2400" b="1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𝒇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b="1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𝒂</m:t>
                                    </m:r>
                                  </m:e>
                                  <m:sup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86195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74"/>
    </mc:Choice>
    <mc:Fallback xmlns="">
      <p:transition spd="slow" advTm="3074"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04638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12"/>
    </mc:Choice>
    <mc:Fallback xmlns="">
      <p:transition spd="slow" advTm="2912"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chemeClr val="bg1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chemeClr val="bg1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49547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04367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73"/>
    </mc:Choice>
    <mc:Fallback xmlns="">
      <p:transition spd="slow" advTm="4073"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𝒂</m:t>
                                        </m:r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b="1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𝒉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𝒂</m:t>
                                    </m:r>
                                  </m:e>
                                  <m:sup>
                                    <m:r>
                                      <a:rPr lang="en-GB" sz="2400" b="1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𝟐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𝒂𝒉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33642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678"/>
    </mc:Choice>
    <mc:Fallback xmlns="">
      <p:transition spd="slow" advTm="3678"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25399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12830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0"/>
    </mc:Choice>
    <mc:Fallback xmlns="">
      <p:transition spd="slow" advTm="1100"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40170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492"/>
    </mc:Choice>
    <mc:Fallback xmlns="">
      <p:transition spd="slow" advTm="3492"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4352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10"/>
    </mc:Choice>
    <mc:Fallback xmlns="">
      <p:transition spd="slow" advTm="1310"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6240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12"/>
    </mc:Choice>
    <mc:Fallback xmlns="">
      <p:transition spd="slow" advTm="1612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den>
                    </m:f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GB" sz="2300" b="1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i="1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739579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7"/>
    </mc:Choice>
    <mc:Fallback xmlns="">
      <p:transition spd="slow" advTm="1217"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chemeClr val="bg1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88417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371"/>
    </mc:Choice>
    <mc:Fallback xmlns="">
      <p:transition spd="slow" advTm="637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943458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471"/>
    </mc:Choice>
    <mc:Fallback xmlns="">
      <p:transition spd="slow" advTm="2471"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cxnSp>
        <p:nvCxnSpPr>
          <p:cNvPr id="3" name="Straight Connector 2"/>
          <p:cNvCxnSpPr/>
          <p:nvPr/>
        </p:nvCxnSpPr>
        <p:spPr>
          <a:xfrm flipV="1">
            <a:off x="8425543" y="5003074"/>
            <a:ext cx="248194" cy="24819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8268505" y="5249952"/>
            <a:ext cx="248194" cy="24819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511320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42"/>
    </mc:Choice>
    <mc:Fallback xmlns="">
      <p:transition spd="slow" advTm="4142"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1" name="Straight Connector 10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43699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19"/>
    </mc:Choice>
    <mc:Fallback xmlns="">
      <p:transition spd="slow" advTm="1519"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3885108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676"/>
    </mc:Choice>
    <mc:Fallback xmlns="">
      <p:transition spd="slow" advTm="4676"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1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𝒉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𝒂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𝒉</m:t>
                                </m:r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b="1" i="1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num>
                      <m:den>
                        <m:sSup>
                          <m:sSup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</m:e>
                          <m:sup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(letting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→0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)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3680267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325"/>
    </mc:Choice>
    <mc:Fallback xmlns="">
      <p:transition spd="slow" advTm="6325"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𝒇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𝒂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num>
                      <m:den>
                        <m:sSup>
                          <m:sSupPr>
                            <m:ctrlP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𝒂</m:t>
                            </m:r>
                          </m:e>
                          <m:sup>
                            <m:r>
                              <a:rPr lang="en-GB" sz="2400" b="1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𝟑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2728186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65"/>
    </mc:Choice>
    <mc:Fallback xmlns="">
      <p:transition spd="slow" advTm="1565"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Working directly from the definition, find the gradient function of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at </a:t>
                </a:r>
                <a14:m>
                  <m:oMath xmlns:m="http://schemas.openxmlformats.org/officeDocument/2006/math">
                    <m:r>
                      <a:rPr lang="en-GB" sz="24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, 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GB" sz="24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≠0</m:t>
                    </m:r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f>
                        <m:f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sSup>
                            <m:sSupPr>
                              <m:ctrlP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</a:t>
                </a: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d>
                              <m:d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</m:d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𝑎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+</m:t>
                                        </m:r>
                                        <m:r>
                                          <a:rPr lang="en-GB" sz="2400" i="1">
                                            <a:solidFill>
                                              <a:srgbClr val="0000FF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h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f>
                              <m:f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Pr>
                              <m:num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num>
                              <m:den>
                                <m:sSup>
                                  <m:sSupPr>
                                    <m:ctrlP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𝑎</m:t>
                                    </m:r>
                                  </m:e>
                                  <m:sup>
                                    <m:r>
                                      <a:rPr lang="en-GB" sz="2400" i="1">
                                        <a:solidFill>
                                          <a:srgbClr val="0000FF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</m:den>
                            </m:f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</m:e>
                    </m:func>
                  </m:oMath>
                </a14:m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:b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</a:b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(2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num>
                          <m:den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</m:oMath>
                </a14:m>
                <a:r>
                  <a:rPr lang="en-GB" sz="2400" i="1" dirty="0">
                    <a:solidFill>
                      <a:srgbClr val="0000FF"/>
                    </a:solidFill>
                    <a:latin typeface="Cambria Math" panose="02040503050406030204" pitchFamily="18" charset="0"/>
                  </a:rPr>
                  <a:t> </a:t>
                </a:r>
              </a:p>
              <a:p>
                <a:pPr marL="0" indent="0">
                  <a:buNone/>
                </a:pP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 xmlns:m="http://schemas.openxmlformats.org/officeDocument/2006/math"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en-GB" sz="240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lim</m:t>
                            </m:r>
                          </m:e>
                          <m:lim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→0</m:t>
                            </m:r>
                          </m:lim>
                        </m:limLow>
                      </m:fName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f>
                          <m:f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h</m:t>
                            </m:r>
                          </m:num>
                          <m:den>
                            <m:sSup>
                              <m:sSupPr>
                                <m:ctrlP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h</m:t>
                                </m:r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</m:e>
                              <m:sup>
                                <m:r>
                                  <a:rPr lang="en-GB" sz="2400" i="1">
                                    <a:solidFill>
                                      <a:srgbClr val="0000FF"/>
                                    </a:solidFill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p>
                            </m:sSup>
                          </m:den>
                        </m:f>
                      </m:e>
                    </m:func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m:rPr>
                        <m:aln/>
                      </m:rP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−</m:t>
                    </m:r>
                    <m:f>
                      <m:f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num>
                      <m:den>
                        <m:sSup>
                          <m:sSupPr>
                            <m:ctrlP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GB" sz="2400" i="1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function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 (or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derivative</a:t>
                </a:r>
                <a:r>
                  <a:rPr lang="en-GB" sz="2300" dirty="0">
                    <a:solidFill>
                      <a:srgbClr val="0000FF"/>
                    </a:solidFill>
                  </a:rPr>
                  <a:t>) of the curve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is written </a:t>
                </a:r>
                <a14:m>
                  <m:oMath xmlns:m="http://schemas.openxmlformats.org/officeDocument/2006/math"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GB" sz="2300" i="1" dirty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or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and is given by: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300" i="1" dirty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300" b="0" i="1" dirty="0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300" b="0" i="1" dirty="0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GB" sz="2300" b="0" i="0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lim</m:t>
                              </m:r>
                            </m:e>
                            <m:li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→0</m:t>
                              </m:r>
                            </m:lim>
                          </m:limLow>
                        </m:fName>
                        <m:e>
                          <m:f>
                            <m:fPr>
                              <m:ctrlP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h</m:t>
                                  </m:r>
                                </m:e>
                              </m:d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𝑓</m:t>
                              </m:r>
                              <m:d>
                                <m:dPr>
                                  <m:ctrlP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GB" sz="2300" b="0" i="1" dirty="0" smtClean="0">
                                      <a:solidFill>
                                        <a:srgbClr val="0000FF"/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GB" sz="2300" b="0" i="1" dirty="0" smtClean="0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h</m:t>
                              </m:r>
                            </m:den>
                          </m:f>
                        </m:e>
                      </m:func>
                    </m:oMath>
                  </m:oMathPara>
                </a14:m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gradient can be used to find the gradient for any value of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  <a:endParaRPr lang="en-GB" sz="2300" dirty="0"/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 Placeholder 6"/>
          <p:cNvSpPr>
            <a:spLocks noGrp="1"/>
          </p:cNvSpPr>
          <p:nvPr>
            <p:ph type="body" idx="13"/>
          </p:nvPr>
        </p:nvSpPr>
        <p:spPr>
          <a:xfrm>
            <a:off x="242861" y="2066591"/>
            <a:ext cx="4794919" cy="600075"/>
          </a:xfrm>
        </p:spPr>
        <p:txBody>
          <a:bodyPr>
            <a:normAutofit/>
          </a:bodyPr>
          <a:lstStyle/>
          <a:p>
            <a:r>
              <a:rPr lang="en-GB" dirty="0"/>
              <a:t>Finding the Derivative</a:t>
            </a:r>
          </a:p>
        </p:txBody>
      </p:sp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4</a:t>
            </a:r>
          </a:p>
        </p:txBody>
      </p:sp>
      <p:sp>
        <p:nvSpPr>
          <p:cNvPr id="10" name="Text Placeholder 6"/>
          <p:cNvSpPr>
            <a:spLocks noGrp="1"/>
          </p:cNvSpPr>
          <p:nvPr>
            <p:ph type="body" idx="13"/>
          </p:nvPr>
        </p:nvSpPr>
        <p:spPr>
          <a:xfrm>
            <a:off x="5349666" y="2904349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4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268505" y="5003074"/>
            <a:ext cx="405232" cy="495073"/>
            <a:chOff x="8268505" y="5003074"/>
            <a:chExt cx="405232" cy="495073"/>
          </a:xfrm>
        </p:grpSpPr>
        <p:cxnSp>
          <p:nvCxnSpPr>
            <p:cNvPr id="12" name="Straight Connector 11"/>
            <p:cNvCxnSpPr/>
            <p:nvPr/>
          </p:nvCxnSpPr>
          <p:spPr>
            <a:xfrm flipV="1">
              <a:off x="8425543" y="5003074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8268505" y="5249952"/>
              <a:ext cx="248194" cy="248195"/>
            </a:xfrm>
            <a:prstGeom prst="line">
              <a:avLst/>
            </a:prstGeom>
            <a:ln w="254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99974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a.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7</m:t>
                        </m:r>
                      </m:sup>
                    </m:sSup>
                  </m:oMath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b.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f>
                          <m:f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den>
                        </m:f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c.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−5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d.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5</m:t>
                        </m:r>
                      </m:sup>
                    </m:sSup>
                    <m:r>
                      <a:rPr lang="en-GB" sz="24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sup>
                    </m:sSup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e. </a:t>
                </a:r>
                <a14:m>
                  <m:oMath xmlns:m="http://schemas.openxmlformats.org/officeDocument/2006/math"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num>
                      <m:den>
                        <m:sSup>
                          <m:sSupPr>
                            <m:ctrlP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lang="en-GB" sz="2400" b="0" i="1" smtClean="0">
                                <a:solidFill>
                                  <a:srgbClr val="0000FF"/>
                                </a:solidFill>
                                <a:latin typeface="Cambria Math" panose="02040503050406030204" pitchFamily="18" charset="0"/>
                              </a:rPr>
                              <m:t>3</m:t>
                            </m:r>
                          </m:sup>
                        </m:sSup>
                      </m:den>
                    </m:f>
                  </m:oMath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Example 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87946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6359"/>
    </mc:Choice>
    <mc:Fallback xmlns="">
      <p:transition spd="slow" advTm="8635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115" grpId="0" build="p"/>
      <p:bldP spid="91" grpId="0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67145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6"/>
    </mc:Choice>
    <mc:Fallback xmlns="">
      <p:transition spd="slow" advTm="11016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</p:spPr>
            <p:txBody>
              <a:bodyPr>
                <a:normAutofit lnSpcReduction="10000"/>
              </a:bodyPr>
              <a:lstStyle/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a curve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at a point is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 of the tangent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at that point.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We will find the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gradient</a:t>
                </a:r>
                <a:r>
                  <a:rPr lang="en-GB" sz="2300" dirty="0">
                    <a:solidFill>
                      <a:srgbClr val="0000FF"/>
                    </a:solidFill>
                  </a:rPr>
                  <a:t> for the curve</a:t>
                </a:r>
                <a14:m>
                  <m:oMath xmlns:m="http://schemas.openxmlformats.org/officeDocument/2006/math">
                    <m:r>
                      <a:rPr lang="en-GB" sz="230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at the point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(0.5, 0.125)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3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First find tangents of lines which don’t ‘just touch’ the curve but move towards the line which does.</a:t>
                </a:r>
              </a:p>
              <a:p>
                <a:pPr marL="0" indent="0">
                  <a:buNone/>
                </a:pPr>
                <a:endParaRPr lang="en-GB" sz="23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303783" y="2277700"/>
                <a:ext cx="4420751" cy="4580300"/>
              </a:xfrm>
              <a:blipFill>
                <a:blip r:embed="rId6"/>
                <a:stretch>
                  <a:fillRect l="-2069" r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Find the gradient of line which joins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(0.5)) 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to </a:t>
                </a:r>
                <a14:m>
                  <m:oMath xmlns:m="http://schemas.openxmlformats.org/officeDocument/2006/math"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(1.5,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(1.5)).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 Gradient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den>
                    </m:f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endParaRPr lang="en-GB" sz="23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9902" y="1210236"/>
                <a:ext cx="6644280" cy="5564634"/>
              </a:xfrm>
              <a:prstGeom prst="rect">
                <a:avLst/>
              </a:prstGeom>
              <a:blipFill>
                <a:blip r:embed="rId7"/>
                <a:stretch>
                  <a:fillRect l="-1376" t="-3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Text Placeholder 6"/>
          <p:cNvSpPr>
            <a:spLocks noGrp="1"/>
          </p:cNvSpPr>
          <p:nvPr>
            <p:ph type="body" idx="13"/>
          </p:nvPr>
        </p:nvSpPr>
        <p:spPr>
          <a:xfrm>
            <a:off x="304382" y="2106279"/>
            <a:ext cx="3115606" cy="600075"/>
          </a:xfrm>
        </p:spPr>
        <p:txBody>
          <a:bodyPr>
            <a:normAutofit/>
          </a:bodyPr>
          <a:lstStyle/>
          <a:p>
            <a:r>
              <a:rPr lang="en-GB" dirty="0"/>
              <a:t>Definition</a:t>
            </a:r>
          </a:p>
        </p:txBody>
      </p:sp>
      <p:sp>
        <p:nvSpPr>
          <p:cNvPr id="19" name="Text Placeholder 6"/>
          <p:cNvSpPr>
            <a:spLocks noGrp="1"/>
          </p:cNvSpPr>
          <p:nvPr>
            <p:ph type="body" idx="13"/>
          </p:nvPr>
        </p:nvSpPr>
        <p:spPr>
          <a:xfrm>
            <a:off x="303783" y="3503979"/>
            <a:ext cx="3985829" cy="600075"/>
          </a:xfrm>
        </p:spPr>
        <p:txBody>
          <a:bodyPr>
            <a:normAutofit/>
          </a:bodyPr>
          <a:lstStyle/>
          <a:p>
            <a:r>
              <a:rPr lang="en-GB" dirty="0"/>
              <a:t>Example 2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359189" y="2419321"/>
            <a:ext cx="6776757" cy="4610100"/>
            <a:chOff x="5359189" y="2419321"/>
            <a:chExt cx="6776757" cy="461010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59189" y="2419321"/>
              <a:ext cx="6776757" cy="4610100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TextBox 75"/>
                <p:cNvSpPr txBox="1"/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𝒚</m:t>
                        </m:r>
                        <m:r>
                          <a:rPr lang="en-GB" sz="1400" b="1" i="1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𝟏</m:t>
                            </m:r>
                          </m:num>
                          <m:den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den>
                        </m:f>
                        <m:sSup>
                          <m:sSupPr>
                            <m:ctrlP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lang="en-GB" sz="1400" b="1" i="1" smtClean="0"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oMath>
                    </m:oMathPara>
                  </a14:m>
                  <a:endParaRPr lang="en-GB" sz="1400" b="1" dirty="0"/>
                </a:p>
              </p:txBody>
            </p:sp>
          </mc:Choice>
          <mc:Fallback xmlns="">
            <p:sp>
              <p:nvSpPr>
                <p:cNvPr id="76" name="TextBox 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211869" y="2504696"/>
                  <a:ext cx="714233" cy="403316"/>
                </a:xfrm>
                <a:prstGeom prst="rect">
                  <a:avLst/>
                </a:prstGeom>
                <a:blipFill>
                  <a:blip r:embed="rId9"/>
                  <a:stretch>
                    <a:fillRect l="-5128" r="-2564" b="-13636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1" name="Text Placeholder 6"/>
          <p:cNvSpPr>
            <a:spLocks noGrp="1"/>
          </p:cNvSpPr>
          <p:nvPr>
            <p:ph type="body" idx="13"/>
          </p:nvPr>
        </p:nvSpPr>
        <p:spPr>
          <a:xfrm>
            <a:off x="303783" y="4933131"/>
            <a:ext cx="4127143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2</a:t>
            </a: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6219883" y="4225837"/>
            <a:ext cx="4884317" cy="2695177"/>
          </a:xfrm>
          <a:prstGeom prst="line">
            <a:avLst/>
          </a:prstGeom>
          <a:ln w="254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611035" y="6116025"/>
            <a:ext cx="14027" cy="53580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6196599" y="6183260"/>
            <a:ext cx="1401274" cy="27850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0448365" y="2542390"/>
            <a:ext cx="13447" cy="4080478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6104965" y="2618811"/>
            <a:ext cx="4343400" cy="16813"/>
          </a:xfrm>
          <a:prstGeom prst="line">
            <a:avLst/>
          </a:prstGeom>
          <a:ln w="3175">
            <a:solidFill>
              <a:srgbClr val="0000F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TextBox 29"/>
              <p:cNvSpPr txBox="1"/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0" name="TextBox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11655" y="6583559"/>
                <a:ext cx="496204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/>
              <p:cNvSpPr txBox="1"/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𝟎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.</m:t>
                      </m:r>
                      <m:r>
                        <a:rPr lang="en-GB" sz="1600" b="1" i="1" smtClean="0">
                          <a:latin typeface="Cambria Math" panose="02040503050406030204" pitchFamily="18" charset="0"/>
                        </a:rPr>
                        <m:t>𝟓</m:t>
                      </m:r>
                    </m:oMath>
                  </m:oMathPara>
                </a14:m>
                <a:endParaRPr lang="en-US" sz="1600" b="1" dirty="0"/>
              </a:p>
            </p:txBody>
          </p:sp>
        </mc:Choice>
        <mc:Fallback xmlns="">
          <p:sp>
            <p:nvSpPr>
              <p:cNvPr id="31" name="TextBox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86664" y="6582461"/>
                <a:ext cx="578769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=1.125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1" y="2504696"/>
                <a:ext cx="1748681" cy="369332"/>
              </a:xfrm>
              <a:prstGeom prst="rect">
                <a:avLst/>
              </a:prstGeom>
              <a:blipFill>
                <a:blip r:embed="rId12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3" name="Straight Connector 32"/>
          <p:cNvCxnSpPr/>
          <p:nvPr/>
        </p:nvCxnSpPr>
        <p:spPr>
          <a:xfrm flipV="1">
            <a:off x="10526719" y="2635624"/>
            <a:ext cx="13496" cy="3539910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7631570" y="6167808"/>
            <a:ext cx="2816795" cy="15452"/>
          </a:xfrm>
          <a:prstGeom prst="line">
            <a:avLst/>
          </a:prstGeom>
          <a:ln w="25400">
            <a:solidFill>
              <a:srgbClr val="0000FF"/>
            </a:solidFill>
            <a:prstDash val="sys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0000FF"/>
                          </a:solidFill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sz="160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1.5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16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=1.125−0.125=1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33467" y="3417730"/>
                <a:ext cx="1925415" cy="819712"/>
              </a:xfrm>
              <a:prstGeom prst="rect">
                <a:avLst/>
              </a:prstGeom>
              <a:blipFill>
                <a:blip r:embed="rId13"/>
                <a:stretch>
                  <a:fillRect l="-31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" name="Straight Connector 35"/>
          <p:cNvCxnSpPr/>
          <p:nvPr/>
        </p:nvCxnSpPr>
        <p:spPr>
          <a:xfrm flipV="1">
            <a:off x="7307466" y="2406316"/>
            <a:ext cx="3298260" cy="407626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/>
              <p:cNvSpPr txBox="1"/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GB" sz="16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=1.5−0.5=1</m:t>
                      </m:r>
                    </m:oMath>
                  </m:oMathPara>
                </a14:m>
                <a:endParaRPr lang="en-US" sz="16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60" name="TextBox 5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06445" y="6167808"/>
                <a:ext cx="1970384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TextBox 37"/>
              <p:cNvSpPr txBox="1"/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/>
                        </a:rPr>
                        <m:t>𝑓</m:t>
                      </m:r>
                      <m:d>
                        <m:dPr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b="0" i="1" smtClean="0">
                              <a:latin typeface="Cambria Math" panose="02040503050406030204" pitchFamily="18" charset="0"/>
                            </a:rPr>
                            <m:t>0.5</m:t>
                          </m:r>
                        </m:e>
                      </m:d>
                      <m:r>
                        <a:rPr lang="en-GB" b="0" i="1" smtClean="0">
                          <a:latin typeface="Cambria Math" panose="02040503050406030204" pitchFamily="18" charset="0"/>
                        </a:rPr>
                        <m:t>=0.125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8" name="TextBox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7572" y="6006470"/>
                <a:ext cx="1746968" cy="369332"/>
              </a:xfrm>
              <a:prstGeom prst="rect">
                <a:avLst/>
              </a:prstGeom>
              <a:blipFill>
                <a:blip r:embed="rId15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779684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0"/>
    </mc:Choice>
    <mc:Fallback xmlns="">
      <p:transition spd="slow" advTm="1170"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</a:t>
                </a:r>
                <a:r>
                  <a:rPr lang="en-GB" sz="24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b="1" dirty="0">
                    <a:solidFill>
                      <a:srgbClr val="FF0000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3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3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3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3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300" b="1" dirty="0">
                    <a:solidFill>
                      <a:srgbClr val="FF0000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43382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9118"/>
    </mc:Choice>
    <mc:Fallback xmlns="">
      <p:transition spd="slow" advTm="19118"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69723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17"/>
    </mc:Choice>
    <mc:Fallback xmlns="">
      <p:transition spd="slow" advTm="1217"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16724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12"/>
    </mc:Choice>
    <mc:Fallback xmlns="">
      <p:transition spd="slow" advTm="1612"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𝒇</m:t>
                      </m:r>
                      <m:d>
                        <m:d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𝟕</m:t>
                          </m:r>
                        </m:sup>
                      </m:sSup>
                    </m:oMath>
                  </m:oMathPara>
                </a14:m>
                <a:endParaRPr lang="en-GB" sz="2400" b="1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45802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64"/>
    </mc:Choice>
    <mc:Fallback xmlns="">
      <p:transition spd="slow" advTm="6464"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𝒇</m:t>
                    </m:r>
                    <m:r>
                      <a:rPr lang="en-GB" sz="2400" b="1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</m:d>
                    <m:r>
                      <a:rPr lang="en-GB" sz="2400" b="1" i="1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𝒏𝒙</m:t>
                        </m:r>
                      </m:e>
                      <m:sup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GB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𝒇</m:t>
                          </m:r>
                        </m:e>
                        <m:sup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</m:d>
                      <m:r>
                        <a:rPr lang="en-GB" sz="2400" b="1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𝟕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𝟕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9498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997"/>
    </mc:Choice>
    <mc:Fallback xmlns="">
      <p:transition spd="slow" advTm="7997"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𝟕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1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𝟕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𝟕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94254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658"/>
    </mc:Choice>
    <mc:Fallback xmlns="">
      <p:transition spd="slow" advTm="1658"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chemeClr val="bg1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chemeClr val="bg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7982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31"/>
    </mc:Choice>
    <mc:Fallback xmlns="">
      <p:transition spd="slow" advTm="1031"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08528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700"/>
    </mc:Choice>
    <mc:Fallback xmlns="">
      <p:transition spd="slow" advTm="4700"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𝟕</m:t>
                      </m:r>
                      <m:sSup>
                        <m:sSupPr>
                          <m:ctrlP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𝟕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GB" sz="2400" b="1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1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𝟕</m:t>
                      </m:r>
                      <m:sSup>
                        <m:sSupPr>
                          <m:ctrlP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GB" sz="2400" b="1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𝟔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1543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8"/>
    </mc:Choice>
    <mc:Fallback xmlns="">
      <p:transition spd="slow" advTm="1008"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4023360" y="5374050"/>
            <a:ext cx="2375382" cy="1483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ontent Placeholder 7"/>
              <p:cNvSpPr txBox="1">
                <a:spLocks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Find the derivative of:</a:t>
                </a:r>
                <a:endParaRPr lang="en-GB" sz="2400" i="1" dirty="0">
                  <a:solidFill>
                    <a:srgbClr val="0000FF"/>
                  </a:solidFill>
                  <a:latin typeface="Cambria Math" panose="02040503050406030204" pitchFamily="18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d>
                        <m:d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</m:sup>
                      </m:sSup>
                    </m:oMath>
                  </m:oMathPara>
                </a14:m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Now if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4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4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4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4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r>
                  <a:rPr lang="en-GB" sz="2400" dirty="0">
                    <a:solidFill>
                      <a:srgbClr val="0000FF"/>
                    </a:solidFill>
                  </a:rPr>
                  <a:t>Hence 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  <m:sup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GB" sz="2400" i="1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  <m:sSup>
                        <m:sSupPr>
                          <m:ctrlP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7</m:t>
                          </m:r>
                          <m:r>
                            <a:rPr lang="en-GB" sz="24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=7</m:t>
                      </m:r>
                      <m:sSup>
                        <m:sSupPr>
                          <m:ctrlP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b="0" i="1" smtClean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  <m:r>
                        <a:rPr lang="en-GB" sz="2400" b="0" i="1" smtClean="0">
                          <a:solidFill>
                            <a:srgbClr val="0000FF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</m:oMath>
                  </m:oMathPara>
                </a14:m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b="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  <a:p>
                <a:pPr marL="0" indent="0">
                  <a:buNone/>
                </a:pPr>
                <a:endParaRPr lang="en-GB" sz="2400" dirty="0">
                  <a:solidFill>
                    <a:srgbClr val="0000FF"/>
                  </a:solidFill>
                </a:endParaRPr>
              </a:p>
            </p:txBody>
          </p:sp>
        </mc:Choice>
        <mc:Fallback xmlns="">
          <p:sp>
            <p:nvSpPr>
              <p:cNvPr id="90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2579" y="1634798"/>
                <a:ext cx="6606872" cy="5223201"/>
              </a:xfrm>
              <a:prstGeom prst="rect">
                <a:avLst/>
              </a:prstGeom>
              <a:blipFill>
                <a:blip r:embed="rId6"/>
                <a:stretch>
                  <a:fillRect l="-1476" t="-151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10713014" y="5669280"/>
            <a:ext cx="1495073" cy="1188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 rot="-360000">
            <a:off x="346093" y="834328"/>
            <a:ext cx="4444985" cy="1042492"/>
          </a:xfrm>
        </p:spPr>
        <p:txBody>
          <a:bodyPr>
            <a:normAutofit/>
          </a:bodyPr>
          <a:lstStyle/>
          <a:p>
            <a:r>
              <a:rPr lang="en-GB" sz="3500" dirty="0"/>
              <a:t>Differentiation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5"/>
          </p:nvPr>
        </p:nvSpPr>
        <p:spPr>
          <a:xfrm>
            <a:off x="5349666" y="451447"/>
            <a:ext cx="6786280" cy="608561"/>
          </a:xfrm>
        </p:spPr>
        <p:txBody>
          <a:bodyPr>
            <a:normAutofit/>
          </a:bodyPr>
          <a:lstStyle/>
          <a:p>
            <a:pPr algn="ctr"/>
            <a:r>
              <a:rPr lang="en-GB" dirty="0"/>
              <a:t>GRADIENTS OF CURVES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Content Placeholder 7"/>
              <p:cNvSpPr txBox="1">
                <a:spLocks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Clr>
                    <a:schemeClr val="accent2"/>
                  </a:buClr>
                  <a:buFont typeface="Arial" panose="020B0604020202020204" pitchFamily="34" charset="0"/>
                  <a:buChar char="•"/>
                  <a:defRPr sz="1600" kern="1200">
                    <a:solidFill>
                      <a:schemeClr val="accent4"/>
                    </a:solidFill>
                    <a:latin typeface="Franklin Gothic Book" panose="020B0503020102020204" pitchFamily="34" charset="0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The process of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finding the derivative </a:t>
                </a:r>
                <a:r>
                  <a:rPr lang="en-GB" sz="2300" dirty="0">
                    <a:solidFill>
                      <a:srgbClr val="0000FF"/>
                    </a:solidFill>
                  </a:rPr>
                  <a:t>of any number is called </a:t>
                </a:r>
                <a:r>
                  <a:rPr lang="en-GB" sz="2300" b="1" dirty="0">
                    <a:solidFill>
                      <a:srgbClr val="FF0000"/>
                    </a:solidFill>
                  </a:rPr>
                  <a:t>differentiation</a:t>
                </a:r>
                <a:r>
                  <a:rPr lang="en-GB" sz="2300" dirty="0">
                    <a:solidFill>
                      <a:srgbClr val="0000FF"/>
                    </a:solidFill>
                  </a:rPr>
                  <a:t>.  For all real values of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, and for a constant </a:t>
                </a:r>
                <a14:m>
                  <m:oMath xmlns:m="http://schemas.openxmlformats.org/officeDocument/2006/math">
                    <m:r>
                      <a:rPr lang="en-GB" sz="2300" b="0" i="1" dirty="0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𝑎</m:t>
                    </m:r>
                  </m:oMath>
                </a14:m>
                <a:r>
                  <a:rPr lang="en-GB" sz="2300" dirty="0"/>
                  <a:t>: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b="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b="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r>
                      <a:rPr lang="en-GB" sz="230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′</m:t>
                    </m:r>
                    <m:d>
                      <m:d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  <a:p>
                <a:pPr marL="0" indent="0">
                  <a:lnSpc>
                    <a:spcPts val="3300"/>
                  </a:lnSpc>
                  <a:buNone/>
                </a:pPr>
                <a:r>
                  <a:rPr lang="en-GB" sz="2300" dirty="0">
                    <a:solidFill>
                      <a:srgbClr val="0000FF"/>
                    </a:solidFill>
                  </a:rPr>
                  <a:t>If </a:t>
                </a:r>
                <a14:m>
                  <m:oMath xmlns:m="http://schemas.openxmlformats.org/officeDocument/2006/math"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 then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𝑑𝑦</m:t>
                        </m:r>
                      </m:num>
                      <m:den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𝑑𝑥</m:t>
                        </m:r>
                      </m:den>
                    </m:f>
                    <m:r>
                      <a:rPr lang="en-GB" sz="2300" i="1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sz="23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𝑎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𝑛𝑥</m:t>
                        </m:r>
                      </m:e>
                      <m:sup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GB" sz="2300" i="1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GB" sz="2300" dirty="0">
                    <a:solidFill>
                      <a:srgbClr val="0000FF"/>
                    </a:solidFill>
                  </a:rPr>
                  <a:t>.</a:t>
                </a:r>
              </a:p>
            </p:txBody>
          </p:sp>
        </mc:Choice>
        <mc:Fallback xmlns="">
          <p:sp>
            <p:nvSpPr>
              <p:cNvPr id="64" name="Content Placeholder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6349" y="2693692"/>
                <a:ext cx="4851431" cy="4071301"/>
              </a:xfrm>
              <a:prstGeom prst="rect">
                <a:avLst/>
              </a:prstGeom>
              <a:blipFill>
                <a:blip r:embed="rId7"/>
                <a:stretch>
                  <a:fillRect l="-1887" t="-44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Text Placeholder 6"/>
              <p:cNvSpPr>
                <a:spLocks noGrp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</p:spPr>
            <p:txBody>
              <a:bodyPr>
                <a:normAutofit/>
              </a:bodyPr>
              <a:lstStyle/>
              <a:p>
                <a:r>
                  <a:rPr lang="en-GB" dirty="0"/>
                  <a:t>Differentiating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p>
                        <m:r>
                          <a:rPr lang="en-GB" b="1" i="1" smtClean="0">
                            <a:latin typeface="Cambria Math" panose="02040503050406030204" pitchFamily="18" charset="0"/>
                          </a:rPr>
                          <m:t>𝒏</m:t>
                        </m:r>
                      </m:sup>
                    </m:sSup>
                  </m:oMath>
                </a14:m>
                <a:endParaRPr lang="en-GB" dirty="0"/>
              </a:p>
            </p:txBody>
          </p:sp>
        </mc:Choice>
        <mc:Fallback xmlns="">
          <p:sp>
            <p:nvSpPr>
              <p:cNvPr id="115" name="Tex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3"/>
              </p:nvPr>
            </p:nvSpPr>
            <p:spPr>
              <a:xfrm>
                <a:off x="242861" y="2066591"/>
                <a:ext cx="4794919" cy="600075"/>
              </a:xfrm>
              <a:blipFill>
                <a:blip r:embed="rId8"/>
                <a:stretch>
                  <a:fillRect l="-2163" b="-2449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Text Placeholder 6"/>
          <p:cNvSpPr>
            <a:spLocks noGrp="1"/>
          </p:cNvSpPr>
          <p:nvPr>
            <p:ph type="body" idx="13"/>
          </p:nvPr>
        </p:nvSpPr>
        <p:spPr>
          <a:xfrm>
            <a:off x="5359189" y="1088996"/>
            <a:ext cx="5613611" cy="600075"/>
          </a:xfrm>
        </p:spPr>
        <p:txBody>
          <a:bodyPr>
            <a:normAutofit/>
          </a:bodyPr>
          <a:lstStyle/>
          <a:p>
            <a:r>
              <a:rPr lang="en-GB" dirty="0"/>
              <a:t>Solution Example 5a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8799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01"/>
    </mc:Choice>
    <mc:Fallback xmlns="">
      <p:transition spd="slow" advTm="1101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3.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0.7|4.7|0.8|0.8|8.4|5|2.5|2.3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8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5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2|7.8|8.7|9.2|3.9|12.5|3.1|5.7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|0.9|1.5|14.6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3.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3.6|8.7|7.4|5.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9|1.2|0.8|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6|8.9|10.5|16.1|8.8|23.4|6.8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|1.6|5.4|4.2|1.3|1.2|3.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8|3.5|6.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0.7|13.5|3.7|10.9|1.4|3.2|11.3|15.1|4.5|3.7|10.1|8.1|6|10.1|3.3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1|0.7|10.7|2.7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3.3|15.8|2.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4.6|11.2|11.6|14|15|18.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0.8|2.1|2.1|15.4|16.2|6.9|3.9|3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5.6|0.7|2.9|5.2|3.5|4.4|3.7|4.3|3.8|5.1|3.5|2.6|8.7|15.5|5.9|2.3|1|2.8|4|2.9|2.6"/>
</p:tagLst>
</file>

<file path=ppt/theme/theme1.xml><?xml version="1.0" encoding="utf-8"?>
<a:theme xmlns:a="http://schemas.openxmlformats.org/drawingml/2006/main" name="Office Theme">
  <a:themeElements>
    <a:clrScheme name="Custom 22">
      <a:dk1>
        <a:srgbClr val="9D0F00"/>
      </a:dk1>
      <a:lt1>
        <a:sysClr val="window" lastClr="FFFFFF"/>
      </a:lt1>
      <a:dk2>
        <a:srgbClr val="D30F00"/>
      </a:dk2>
      <a:lt2>
        <a:srgbClr val="C07400"/>
      </a:lt2>
      <a:accent1>
        <a:srgbClr val="005CC9"/>
      </a:accent1>
      <a:accent2>
        <a:srgbClr val="008EDC"/>
      </a:accent2>
      <a:accent3>
        <a:srgbClr val="3DA800"/>
      </a:accent3>
      <a:accent4>
        <a:srgbClr val="4D4D4D"/>
      </a:accent4>
      <a:accent5>
        <a:srgbClr val="FFAA00"/>
      </a:accent5>
      <a:accent6>
        <a:srgbClr val="1F7100"/>
      </a:accent6>
      <a:hlink>
        <a:srgbClr val="D30F00"/>
      </a:hlink>
      <a:folHlink>
        <a:srgbClr val="D30F00"/>
      </a:folHlink>
    </a:clrScheme>
    <a:fontScheme name="Custom 22">
      <a:majorFont>
        <a:latin typeface="Comic Sans MS"/>
        <a:ea typeface=""/>
        <a:cs typeface=""/>
      </a:majorFont>
      <a:minorFont>
        <a:latin typeface="Franklin Gothic 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0">
              <a:schemeClr val="tx1"/>
            </a:gs>
            <a:gs pos="100000">
              <a:schemeClr val="tx2"/>
            </a:gs>
          </a:gsLst>
          <a:lin ang="360000" scaled="0"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931380_Elementary school presentation_AAS_v4" id="{A1DE4719-C921-4876-B2FB-6B9A65FA4A71}" vid="{085AC972-F1A4-4B51-A582-8C15E7A4693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C5EE5440-5A1F-438E-9118-BE5E33F9727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54E2D03-4971-40C6-9798-67DD10EB965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BEF6C8FF-3D90-457B-9108-406F928CD7CB}">
  <ds:schemaRefs>
    <ds:schemaRef ds:uri="http://schemas.openxmlformats.org/package/2006/metadata/core-properties"/>
    <ds:schemaRef ds:uri="71af3243-3dd4-4a8d-8c0d-dd76da1f02a5"/>
    <ds:schemaRef ds:uri="http://purl.org/dc/terms/"/>
    <ds:schemaRef ds:uri="http://www.w3.org/XML/1998/namespace"/>
    <ds:schemaRef ds:uri="http://schemas.microsoft.com/office/2006/documentManagement/types"/>
    <ds:schemaRef ds:uri="http://schemas.microsoft.com/office/2006/metadata/properties"/>
    <ds:schemaRef ds:uri="http://purl.org/dc/elements/1.1/"/>
    <ds:schemaRef ds:uri="16c05727-aa75-4e4a-9b5f-8a80a1165891"/>
    <ds:schemaRef ds:uri="http://schemas.microsoft.com/office/infopath/2007/PartnerControls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Elementary school presentation</Template>
  <TotalTime>0</TotalTime>
  <Words>27169</Words>
  <Application>Microsoft Office PowerPoint</Application>
  <PresentationFormat>Widescreen</PresentationFormat>
  <Paragraphs>4350</Paragraphs>
  <Slides>250</Slides>
  <Notes>249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250</vt:i4>
      </vt:variant>
    </vt:vector>
  </HeadingPairs>
  <TitlesOfParts>
    <vt:vector size="256" baseType="lpstr">
      <vt:lpstr>Arial</vt:lpstr>
      <vt:lpstr>Calibri</vt:lpstr>
      <vt:lpstr>Cambria Math</vt:lpstr>
      <vt:lpstr>Comic Sans MS</vt:lpstr>
      <vt:lpstr>Franklin Gothic Book</vt:lpstr>
      <vt:lpstr>Office Theme</vt:lpstr>
      <vt:lpstr>Differentiation</vt:lpstr>
      <vt:lpstr>Objectives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Derivative at c</vt:lpstr>
      <vt:lpstr>Derivative at c</vt:lpstr>
      <vt:lpstr>Derivative at c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Differentiation</vt:lpstr>
      <vt:lpstr>Recap</vt:lpstr>
      <vt:lpstr>Exercises</vt:lpstr>
      <vt:lpstr>Copyright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2019-11-01T22:00:39Z</dcterms:created>
  <dcterms:modified xsi:type="dcterms:W3CDTF">2024-08-14T05:10:11Z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