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ppt/tags/tag77.xml" ContentType="application/vnd.openxmlformats-officedocument.presentationml.tags+xml"/>
  <Override PartName="/ppt/notesSlides/notesSlide78.xml" ContentType="application/vnd.openxmlformats-officedocument.presentationml.notesSlide+xml"/>
  <Override PartName="/ppt/tags/tag78.xml" ContentType="application/vnd.openxmlformats-officedocument.presentationml.tags+xml"/>
  <Override PartName="/ppt/notesSlides/notesSlide79.xml" ContentType="application/vnd.openxmlformats-officedocument.presentationml.notesSlide+xml"/>
  <Override PartName="/ppt/tags/tag79.xml" ContentType="application/vnd.openxmlformats-officedocument.presentationml.tags+xml"/>
  <Override PartName="/ppt/notesSlides/notesSlide80.xml" ContentType="application/vnd.openxmlformats-officedocument.presentationml.notesSlide+xml"/>
  <Override PartName="/ppt/tags/tag80.xml" ContentType="application/vnd.openxmlformats-officedocument.presentationml.tags+xml"/>
  <Override PartName="/ppt/notesSlides/notesSlide81.xml" ContentType="application/vnd.openxmlformats-officedocument.presentationml.notesSlide+xml"/>
  <Override PartName="/ppt/tags/tag81.xml" ContentType="application/vnd.openxmlformats-officedocument.presentationml.tags+xml"/>
  <Override PartName="/ppt/notesSlides/notesSlide82.xml" ContentType="application/vnd.openxmlformats-officedocument.presentationml.notesSlide+xml"/>
  <Override PartName="/ppt/tags/tag82.xml" ContentType="application/vnd.openxmlformats-officedocument.presentationml.tags+xml"/>
  <Override PartName="/ppt/notesSlides/notesSlide83.xml" ContentType="application/vnd.openxmlformats-officedocument.presentationml.notesSlide+xml"/>
  <Override PartName="/ppt/tags/tag83.xml" ContentType="application/vnd.openxmlformats-officedocument.presentationml.tags+xml"/>
  <Override PartName="/ppt/notesSlides/notesSlide84.xml" ContentType="application/vnd.openxmlformats-officedocument.presentationml.notesSlide+xml"/>
  <Override PartName="/ppt/tags/tag84.xml" ContentType="application/vnd.openxmlformats-officedocument.presentationml.tags+xml"/>
  <Override PartName="/ppt/notesSlides/notesSlide85.xml" ContentType="application/vnd.openxmlformats-officedocument.presentationml.notesSlide+xml"/>
  <Override PartName="/ppt/tags/tag85.xml" ContentType="application/vnd.openxmlformats-officedocument.presentationml.tags+xml"/>
  <Override PartName="/ppt/notesSlides/notesSlide86.xml" ContentType="application/vnd.openxmlformats-officedocument.presentationml.notesSlide+xml"/>
  <Override PartName="/ppt/tags/tag86.xml" ContentType="application/vnd.openxmlformats-officedocument.presentationml.tags+xml"/>
  <Override PartName="/ppt/notesSlides/notesSlide87.xml" ContentType="application/vnd.openxmlformats-officedocument.presentationml.notesSlide+xml"/>
  <Override PartName="/ppt/tags/tag87.xml" ContentType="application/vnd.openxmlformats-officedocument.presentationml.tags+xml"/>
  <Override PartName="/ppt/notesSlides/notesSlide88.xml" ContentType="application/vnd.openxmlformats-officedocument.presentationml.notesSlide+xml"/>
  <Override PartName="/ppt/tags/tag88.xml" ContentType="application/vnd.openxmlformats-officedocument.presentationml.tags+xml"/>
  <Override PartName="/ppt/notesSlides/notesSlide89.xml" ContentType="application/vnd.openxmlformats-officedocument.presentationml.notesSlide+xml"/>
  <Override PartName="/ppt/tags/tag89.xml" ContentType="application/vnd.openxmlformats-officedocument.presentationml.tags+xml"/>
  <Override PartName="/ppt/notesSlides/notesSlide90.xml" ContentType="application/vnd.openxmlformats-officedocument.presentationml.notesSlide+xml"/>
  <Override PartName="/ppt/tags/tag90.xml" ContentType="application/vnd.openxmlformats-officedocument.presentationml.tags+xml"/>
  <Override PartName="/ppt/notesSlides/notesSlide91.xml" ContentType="application/vnd.openxmlformats-officedocument.presentationml.notesSlide+xml"/>
  <Override PartName="/ppt/tags/tag91.xml" ContentType="application/vnd.openxmlformats-officedocument.presentationml.tags+xml"/>
  <Override PartName="/ppt/notesSlides/notesSlide92.xml" ContentType="application/vnd.openxmlformats-officedocument.presentationml.notesSlide+xml"/>
  <Override PartName="/ppt/tags/tag92.xml" ContentType="application/vnd.openxmlformats-officedocument.presentationml.tags+xml"/>
  <Override PartName="/ppt/notesSlides/notesSlide93.xml" ContentType="application/vnd.openxmlformats-officedocument.presentationml.notesSlide+xml"/>
  <Override PartName="/ppt/tags/tag93.xml" ContentType="application/vnd.openxmlformats-officedocument.presentationml.tags+xml"/>
  <Override PartName="/ppt/notesSlides/notesSlide94.xml" ContentType="application/vnd.openxmlformats-officedocument.presentationml.notesSlide+xml"/>
  <Override PartName="/ppt/tags/tag94.xml" ContentType="application/vnd.openxmlformats-officedocument.presentationml.tags+xml"/>
  <Override PartName="/ppt/notesSlides/notesSlide95.xml" ContentType="application/vnd.openxmlformats-officedocument.presentationml.notesSlide+xml"/>
  <Override PartName="/ppt/tags/tag95.xml" ContentType="application/vnd.openxmlformats-officedocument.presentationml.tags+xml"/>
  <Override PartName="/ppt/notesSlides/notesSlide96.xml" ContentType="application/vnd.openxmlformats-officedocument.presentationml.notesSlide+xml"/>
  <Override PartName="/ppt/tags/tag96.xml" ContentType="application/vnd.openxmlformats-officedocument.presentationml.tags+xml"/>
  <Override PartName="/ppt/notesSlides/notesSlide97.xml" ContentType="application/vnd.openxmlformats-officedocument.presentationml.notesSlide+xml"/>
  <Override PartName="/ppt/tags/tag97.xml" ContentType="application/vnd.openxmlformats-officedocument.presentationml.tags+xml"/>
  <Override PartName="/ppt/notesSlides/notesSlide98.xml" ContentType="application/vnd.openxmlformats-officedocument.presentationml.notesSlide+xml"/>
  <Override PartName="/ppt/tags/tag98.xml" ContentType="application/vnd.openxmlformats-officedocument.presentationml.tags+xml"/>
  <Override PartName="/ppt/notesSlides/notesSlide99.xml" ContentType="application/vnd.openxmlformats-officedocument.presentationml.notesSlide+xml"/>
  <Override PartName="/ppt/tags/tag99.xml" ContentType="application/vnd.openxmlformats-officedocument.presentationml.tags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7"/>
  </p:notesMasterIdLst>
  <p:handoutMasterIdLst>
    <p:handoutMasterId r:id="rId128"/>
  </p:handoutMasterIdLst>
  <p:sldIdLst>
    <p:sldId id="2848" r:id="rId5"/>
    <p:sldId id="2849" r:id="rId6"/>
    <p:sldId id="2184" r:id="rId7"/>
    <p:sldId id="2185" r:id="rId8"/>
    <p:sldId id="2186" r:id="rId9"/>
    <p:sldId id="2206" r:id="rId10"/>
    <p:sldId id="2190" r:id="rId11"/>
    <p:sldId id="2191" r:id="rId12"/>
    <p:sldId id="2192" r:id="rId13"/>
    <p:sldId id="2193" r:id="rId14"/>
    <p:sldId id="2194" r:id="rId15"/>
    <p:sldId id="2195" r:id="rId16"/>
    <p:sldId id="2187" r:id="rId17"/>
    <p:sldId id="2197" r:id="rId18"/>
    <p:sldId id="2198" r:id="rId19"/>
    <p:sldId id="2196" r:id="rId20"/>
    <p:sldId id="2213" r:id="rId21"/>
    <p:sldId id="2214" r:id="rId22"/>
    <p:sldId id="2210" r:id="rId23"/>
    <p:sldId id="2215" r:id="rId24"/>
    <p:sldId id="2216" r:id="rId25"/>
    <p:sldId id="2208" r:id="rId26"/>
    <p:sldId id="2217" r:id="rId27"/>
    <p:sldId id="2218" r:id="rId28"/>
    <p:sldId id="2219" r:id="rId29"/>
    <p:sldId id="2220" r:id="rId30"/>
    <p:sldId id="2203" r:id="rId31"/>
    <p:sldId id="2221" r:id="rId32"/>
    <p:sldId id="2222" r:id="rId33"/>
    <p:sldId id="2442" r:id="rId34"/>
    <p:sldId id="2949" r:id="rId35"/>
    <p:sldId id="2950" r:id="rId36"/>
    <p:sldId id="2150" r:id="rId37"/>
    <p:sldId id="2151" r:id="rId38"/>
    <p:sldId id="2152" r:id="rId39"/>
    <p:sldId id="2153" r:id="rId40"/>
    <p:sldId id="2154" r:id="rId41"/>
    <p:sldId id="2155" r:id="rId42"/>
    <p:sldId id="2156" r:id="rId43"/>
    <p:sldId id="2157" r:id="rId44"/>
    <p:sldId id="2158" r:id="rId45"/>
    <p:sldId id="2159" r:id="rId46"/>
    <p:sldId id="2160" r:id="rId47"/>
    <p:sldId id="2161" r:id="rId48"/>
    <p:sldId id="2162" r:id="rId49"/>
    <p:sldId id="2163" r:id="rId50"/>
    <p:sldId id="2164" r:id="rId51"/>
    <p:sldId id="2165" r:id="rId52"/>
    <p:sldId id="2166" r:id="rId53"/>
    <p:sldId id="2167" r:id="rId54"/>
    <p:sldId id="2168" r:id="rId55"/>
    <p:sldId id="2169" r:id="rId56"/>
    <p:sldId id="2170" r:id="rId57"/>
    <p:sldId id="2171" r:id="rId58"/>
    <p:sldId id="2172" r:id="rId59"/>
    <p:sldId id="2173" r:id="rId60"/>
    <p:sldId id="2174" r:id="rId61"/>
    <p:sldId id="2224" r:id="rId62"/>
    <p:sldId id="2225" r:id="rId63"/>
    <p:sldId id="2226" r:id="rId64"/>
    <p:sldId id="2239" r:id="rId65"/>
    <p:sldId id="2240" r:id="rId66"/>
    <p:sldId id="2243" r:id="rId67"/>
    <p:sldId id="2244" r:id="rId68"/>
    <p:sldId id="2245" r:id="rId69"/>
    <p:sldId id="2246" r:id="rId70"/>
    <p:sldId id="2241" r:id="rId71"/>
    <p:sldId id="2247" r:id="rId72"/>
    <p:sldId id="2248" r:id="rId73"/>
    <p:sldId id="2249" r:id="rId74"/>
    <p:sldId id="2250" r:id="rId75"/>
    <p:sldId id="2234" r:id="rId76"/>
    <p:sldId id="2257" r:id="rId77"/>
    <p:sldId id="2258" r:id="rId78"/>
    <p:sldId id="2259" r:id="rId79"/>
    <p:sldId id="2251" r:id="rId80"/>
    <p:sldId id="2261" r:id="rId81"/>
    <p:sldId id="2262" r:id="rId82"/>
    <p:sldId id="2263" r:id="rId83"/>
    <p:sldId id="2264" r:id="rId84"/>
    <p:sldId id="2265" r:id="rId85"/>
    <p:sldId id="2260" r:id="rId86"/>
    <p:sldId id="2268" r:id="rId87"/>
    <p:sldId id="2269" r:id="rId88"/>
    <p:sldId id="2270" r:id="rId89"/>
    <p:sldId id="2266" r:id="rId90"/>
    <p:sldId id="2271" r:id="rId91"/>
    <p:sldId id="2272" r:id="rId92"/>
    <p:sldId id="2273" r:id="rId93"/>
    <p:sldId id="2227" r:id="rId94"/>
    <p:sldId id="2278" r:id="rId95"/>
    <p:sldId id="2279" r:id="rId96"/>
    <p:sldId id="2280" r:id="rId97"/>
    <p:sldId id="2277" r:id="rId98"/>
    <p:sldId id="2284" r:id="rId99"/>
    <p:sldId id="2285" r:id="rId100"/>
    <p:sldId id="2281" r:id="rId101"/>
    <p:sldId id="2286" r:id="rId102"/>
    <p:sldId id="2274" r:id="rId103"/>
    <p:sldId id="2289" r:id="rId104"/>
    <p:sldId id="2465" r:id="rId105"/>
    <p:sldId id="2450" r:id="rId106"/>
    <p:sldId id="2452" r:id="rId107"/>
    <p:sldId id="2449" r:id="rId108"/>
    <p:sldId id="2453" r:id="rId109"/>
    <p:sldId id="2447" r:id="rId110"/>
    <p:sldId id="2448" r:id="rId111"/>
    <p:sldId id="2454" r:id="rId112"/>
    <p:sldId id="2455" r:id="rId113"/>
    <p:sldId id="2444" r:id="rId114"/>
    <p:sldId id="2456" r:id="rId115"/>
    <p:sldId id="2457" r:id="rId116"/>
    <p:sldId id="2458" r:id="rId117"/>
    <p:sldId id="2459" r:id="rId118"/>
    <p:sldId id="2445" r:id="rId119"/>
    <p:sldId id="2462" r:id="rId120"/>
    <p:sldId id="2463" r:id="rId121"/>
    <p:sldId id="2464" r:id="rId122"/>
    <p:sldId id="2443" r:id="rId123"/>
    <p:sldId id="2850" r:id="rId124"/>
    <p:sldId id="872" r:id="rId125"/>
    <p:sldId id="2851" r:id="rId1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0000"/>
    <a:srgbClr val="CCECFF"/>
    <a:srgbClr val="008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3" autoAdjust="0"/>
    <p:restoredTop sz="78535" autoAdjust="0"/>
  </p:normalViewPr>
  <p:slideViewPr>
    <p:cSldViewPr snapToGrid="0">
      <p:cViewPr varScale="1">
        <p:scale>
          <a:sx n="53" d="100"/>
          <a:sy n="53" d="100"/>
        </p:scale>
        <p:origin x="1024" y="4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4/28/2024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4/28/2024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Welcome to the unit on ‘Equations</a:t>
            </a:r>
            <a:r>
              <a:rPr lang="en-GB" baseline="0" dirty="0"/>
              <a:t> and Inequalities</a:t>
            </a:r>
            <a:r>
              <a:rPr lang="en-GB" dirty="0"/>
              <a:t>: </a:t>
            </a:r>
            <a:r>
              <a:rPr lang="en-US" sz="1200" dirty="0"/>
              <a:t>SIMULTANEOUS LINEAR EQUATIONS’</a:t>
            </a:r>
            <a:endParaRPr lang="ru-R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4367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500195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590724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6360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69169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795295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537334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41668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557374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231729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610297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9647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367921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14751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066946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115348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990312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381752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636103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935255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025558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43614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4827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892968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If you have understood the content of this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session you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should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be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able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to:</a:t>
                </a:r>
              </a:p>
              <a:p>
                <a:pPr marL="0" indent="0">
                  <a:buNone/>
                </a:pPr>
                <a:endParaRPr lang="en-GB" sz="2800" kern="1200" dirty="0" smtClean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Write quadratics in the form: </a:t>
                </a:r>
                <a:r>
                  <a:rPr lang="en-GB" sz="28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(𝑥+𝑝)^2+𝑞</a:t>
                </a:r>
                <a:r>
                  <a:rPr lang="en-GB" sz="2800" dirty="0">
                    <a:solidFill>
                      <a:srgbClr val="0000FF"/>
                    </a:solidFill>
                  </a:rPr>
                  <a:t>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through two points.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number of roots of a quadratic using the discriminant.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through a point and perpendicular to a given line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.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11557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>
                <a:solidFill>
                  <a:srgbClr val="0000FF"/>
                </a:solidFill>
              </a:rPr>
              <a:t>Now attempt the exercises in your text book related to this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673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1169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0148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8153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4824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159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517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9709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The objectives for this session are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The objectives for this session are to review previous topics through exercises, namely:</a:t>
                </a:r>
              </a:p>
              <a:p>
                <a:pPr marL="0" indent="0">
                  <a:buNone/>
                </a:pPr>
                <a:endParaRPr lang="en-US" sz="2800" kern="1200" dirty="0" smtClean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Write quadratics in the form: </a:t>
                </a:r>
                <a:r>
                  <a:rPr lang="en-GB" sz="28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(𝑥+𝑝)^2+𝑞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through two points.</a:t>
                </a:r>
              </a:p>
              <a:p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number of roots of a quadratic using the discriminant.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through a point and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perpendicular to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a given line.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433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9994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3288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7807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562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9273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1781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9653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8502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3027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118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8904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378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589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3024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>
                    <a:solidFill>
                      <a:srgbClr val="0000FF"/>
                    </a:solidFill>
                  </a:rPr>
                  <a:t>solve Example 2a.</a:t>
                </a:r>
              </a:p>
              <a:p>
                <a:pPr marL="0" indent="0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10y equals 2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2 times 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is 2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sz="1200" baseline="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and 2 times 24 is 48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1194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[Cx3] to give 9y equals zero times 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991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aseline="0" dirty="0">
                <a:solidFill>
                  <a:srgbClr val="0000FF"/>
                </a:solidFill>
              </a:rPr>
              <a:t>10y minus y equals 9y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FF"/>
                </a:solidFill>
              </a:rPr>
              <a:t>[C]</a:t>
            </a:r>
          </a:p>
          <a:p>
            <a:pPr marL="0" indent="0">
              <a:buNone/>
            </a:pPr>
            <a:r>
              <a:rPr lang="en-GB" sz="1200" baseline="0" dirty="0">
                <a:solidFill>
                  <a:srgbClr val="0000FF"/>
                </a:solidFill>
              </a:rPr>
              <a:t>2x minus 2x equals 0x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FF"/>
                </a:solidFill>
              </a:rPr>
              <a:t>[C]</a:t>
            </a:r>
          </a:p>
          <a:p>
            <a:pPr marL="0" indent="0">
              <a:buNone/>
            </a:pPr>
            <a:r>
              <a:rPr lang="en-GB" sz="1200" baseline="0" dirty="0">
                <a:solidFill>
                  <a:srgbClr val="0000FF"/>
                </a:solidFill>
              </a:rPr>
              <a:t>48 minus 3 equals 45</a:t>
            </a:r>
          </a:p>
          <a:p>
            <a:pPr marL="0" indent="0">
              <a:buNone/>
            </a:pPr>
            <a:endParaRPr lang="en-GB" sz="1200" baseline="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200" baseline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0328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>
                <a:solidFill>
                  <a:srgbClr val="0000FF"/>
                </a:solidFill>
              </a:rPr>
              <a:t>[C] So dividing  both</a:t>
            </a:r>
            <a:r>
              <a:rPr lang="en-GB" sz="1200" baseline="0" dirty="0">
                <a:solidFill>
                  <a:srgbClr val="0000FF"/>
                </a:solidFill>
              </a:rPr>
              <a:t> sides</a:t>
            </a:r>
            <a:r>
              <a:rPr lang="en-GB" sz="1200" dirty="0">
                <a:solidFill>
                  <a:srgbClr val="0000FF"/>
                </a:solidFill>
              </a:rPr>
              <a:t> by 9 gives y equals 5</a:t>
            </a:r>
            <a:endParaRPr lang="en-GB" sz="1200" baseline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4115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 Substitute </a:t>
                </a:r>
                <a14:m>
                  <m:oMath xmlns:m="http://schemas.openxmlformats.org/officeDocument/2006/math">
                    <m:r>
                      <a:rPr lang="en-GB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1200" dirty="0">
                    <a:solidFill>
                      <a:srgbClr val="0000FF"/>
                    </a:solidFill>
                  </a:rPr>
                  <a:t> in Equation (1)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 </a:t>
                </a:r>
                <a:r>
                  <a:rPr lang="en-GB" sz="1200" dirty="0">
                    <a:solidFill>
                      <a:srgbClr val="0000FF"/>
                    </a:solidFill>
                  </a:rPr>
                  <a:t>to give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Substitute </a:t>
                </a:r>
                <a:r>
                  <a:rPr lang="en-GB" sz="12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𝑦&amp;=5</a:t>
                </a:r>
                <a:r>
                  <a:rPr lang="en-GB" sz="1200" dirty="0">
                    <a:solidFill>
                      <a:srgbClr val="0000FF"/>
                    </a:solidFill>
                  </a:rPr>
                  <a:t> in Equation (1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)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to give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5 equals </a:t>
                </a:r>
                <a:r>
                  <a:rPr lang="en-GB" sz="12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2𝑥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Rearranging gives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</a:t>
                </a:r>
                <a:r>
                  <a:rPr lang="en-GB" sz="12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2𝑥</a:t>
                </a:r>
                <a:r>
                  <a:rPr lang="en-GB" sz="1200" i="1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equals 2.</a:t>
                </a:r>
                <a:r>
                  <a:rPr lang="en-GB" sz="12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n-GB" sz="12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129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5 equals </a:t>
                </a:r>
                <a14:m>
                  <m:oMath xmlns:m="http://schemas.openxmlformats.org/officeDocument/2006/math">
                    <m:r>
                      <a:rPr lang="en-GB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plus 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GB" sz="12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Substitute </a:t>
                </a:r>
                <a:r>
                  <a:rPr lang="en-GB" sz="12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𝑦&amp;=5</a:t>
                </a:r>
                <a:r>
                  <a:rPr lang="en-GB" sz="1200" dirty="0">
                    <a:solidFill>
                      <a:srgbClr val="0000FF"/>
                    </a:solidFill>
                  </a:rPr>
                  <a:t> in Equation (1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)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to give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5 equals </a:t>
                </a:r>
                <a:r>
                  <a:rPr lang="en-GB" sz="12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2𝑥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Rearranging gives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</a:t>
                </a:r>
                <a:r>
                  <a:rPr lang="en-GB" sz="12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2𝑥</a:t>
                </a:r>
                <a:r>
                  <a:rPr lang="en-GB" sz="1200" i="1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equals 2.</a:t>
                </a:r>
                <a:r>
                  <a:rPr lang="en-GB" sz="12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n-GB" sz="12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8634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Rearranging gives: 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2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Dividing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by 2 gives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equals 1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903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6249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Dividing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by 2 gives 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equals 1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Dividing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by 2 gives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equals 1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4098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Now Check that y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equals 5 and 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equals 1 is correct when substituted in Equation 2 [C]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Check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that y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equals 5 and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equals 1 is correct when substituted in Equation 2 [C]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0492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Substitute y = 5 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[C] 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And x = 1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[C]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in Equation 2 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[C]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47622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FF"/>
                </a:solidFill>
              </a:rPr>
              <a:t>Now left hand</a:t>
            </a:r>
            <a:r>
              <a:rPr lang="en-GB" sz="1200" baseline="0" dirty="0">
                <a:solidFill>
                  <a:srgbClr val="0000FF"/>
                </a:solidFill>
              </a:rPr>
              <a:t> side equals 25 and right hand side equals 25. So the left and right hand sides are equal.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0000FF"/>
                </a:solidFill>
              </a:rPr>
              <a:t>Therefore the check confirms that y=5 and x=1 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0000FF"/>
                </a:solidFill>
              </a:rPr>
              <a:t>[C]</a:t>
            </a:r>
            <a:endParaRPr lang="en-GB" sz="1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3021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>
                    <a:solidFill>
                      <a:srgbClr val="0000FF"/>
                    </a:solidFill>
                  </a:rPr>
                  <a:t>solve Example 2b.</a:t>
                </a:r>
              </a:p>
              <a:p>
                <a:pPr marL="0" indent="0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Multiply equation 1 by 3 to give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3y equals 9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minus 12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 x 3]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38800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now subtract Equation 2 from equation 1 dash.</a:t>
                </a:r>
              </a:p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 x 3]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22385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 x 2]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26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 x 2]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13915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Rearranging gives 7 times 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= minus 7.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3193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So dividing  both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sides</a:t>
                </a:r>
                <a:r>
                  <a:rPr lang="en-GB" sz="1200" dirty="0">
                    <a:solidFill>
                      <a:srgbClr val="0000FF"/>
                    </a:solidFill>
                  </a:rPr>
                  <a:t> by 7 gives </a:t>
                </a:r>
                <a14:m>
                  <m:oMath xmlns:m="http://schemas.openxmlformats.org/officeDocument/2006/math">
                    <m:r>
                      <a:rPr lang="en-GB" sz="12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dirty="0">
                    <a:solidFill>
                      <a:srgbClr val="0000FF"/>
                    </a:solidFill>
                  </a:rPr>
                  <a:t> equals  minus 1</a:t>
                </a: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004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31849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1200" dirty="0">
                    <a:solidFill>
                      <a:srgbClr val="0000FF"/>
                    </a:solidFill>
                  </a:rPr>
                  <a:t> in Equation (1)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  </a:t>
                </a:r>
                <a:r>
                  <a:rPr lang="en-GB" sz="1200" dirty="0">
                    <a:solidFill>
                      <a:srgbClr val="0000FF"/>
                    </a:solidFill>
                  </a:rPr>
                  <a:t>to give 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26395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86772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Y equals -7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65770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05747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40840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Now Check that y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equals -7 and </a:t>
                </a:r>
                <a14:m>
                  <m:oMath xmlns:m="http://schemas.openxmlformats.org/officeDocument/2006/math">
                    <m:r>
                      <a:rPr lang="en-GB" sz="1200" i="1" baseline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200" baseline="0" dirty="0">
                    <a:solidFill>
                      <a:srgbClr val="0000FF"/>
                    </a:solidFill>
                  </a:rPr>
                  <a:t> equals -1 is correct when substituted in Equation 2 [C]</a:t>
                </a: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99105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Substitute y = -7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And x = 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in Equation 2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[C]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6589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0000FF"/>
                    </a:solidFill>
                  </a:rPr>
                  <a:t>Now left hand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side equals -21 and right hand side equals -21. So the left and right hand sides are equal.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Therefore the check confirms that y=-7 and x=-1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>
                    <a:solidFill>
                      <a:srgbClr val="0000FF"/>
                    </a:solidFill>
                  </a:rPr>
                  <a:t>[C]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90056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9809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0092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8912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78246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99578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40625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89105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2460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73776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38495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96459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35213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019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07948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35382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48382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81020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54958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89790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54274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63484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80705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618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291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0445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47661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50891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857889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16106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07693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924529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639844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97013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57861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770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90811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07831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778905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293612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59894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520786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350641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88918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872300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305125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solve Review Exercise 1a.</a:t>
                </a:r>
              </a:p>
              <a:p>
                <a:pPr marL="0" indent="0"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[C] We must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either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 or 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y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We will proceed to make the co-</a:t>
                </a:r>
                <a:r>
                  <a:rPr lang="en-GB" sz="1200" baseline="0" dirty="0" err="1" smtClean="0">
                    <a:solidFill>
                      <a:srgbClr val="0000FF"/>
                    </a:solidFill>
                  </a:rPr>
                  <a:t>efficients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of x the same.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Multiply equation 2 by 2 to give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10y equals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So 2 times 5y is 10y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2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is 2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endParaRPr lang="en-GB" sz="1200" baseline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and 2 times 24 is 48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[C] now subtract Equation 1 from equation 2 dash.</a:t>
                </a:r>
              </a:p>
              <a:p>
                <a:pPr marL="0" indent="0">
                  <a:buNone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[Cx3] to give 9y equals zero times </a:t>
                </a:r>
                <a:r>
                  <a:rPr lang="en-GB" sz="1200" i="0" baseline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 plus 45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544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470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0.m4a"/><Relationship Id="rId7" Type="http://schemas.openxmlformats.org/officeDocument/2006/relationships/image" Target="../media/image251.png"/><Relationship Id="rId2" Type="http://schemas.microsoft.com/office/2007/relationships/media" Target="../media/media100.m4a"/><Relationship Id="rId1" Type="http://schemas.openxmlformats.org/officeDocument/2006/relationships/tags" Target="../tags/tag99.xml"/><Relationship Id="rId6" Type="http://schemas.openxmlformats.org/officeDocument/2006/relationships/image" Target="../media/image212.png"/><Relationship Id="rId5" Type="http://schemas.openxmlformats.org/officeDocument/2006/relationships/notesSlide" Target="../notesSlides/notesSlide100.xml"/><Relationship Id="rId4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1.m4a"/><Relationship Id="rId7" Type="http://schemas.openxmlformats.org/officeDocument/2006/relationships/image" Target="../media/image251.png"/><Relationship Id="rId2" Type="http://schemas.microsoft.com/office/2007/relationships/media" Target="../media/media101.m4a"/><Relationship Id="rId1" Type="http://schemas.openxmlformats.org/officeDocument/2006/relationships/tags" Target="../tags/tag100.xml"/><Relationship Id="rId6" Type="http://schemas.openxmlformats.org/officeDocument/2006/relationships/image" Target="../media/image214.png"/><Relationship Id="rId5" Type="http://schemas.openxmlformats.org/officeDocument/2006/relationships/notesSlide" Target="../notesSlides/notesSlide101.xml"/><Relationship Id="rId4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2.m4a"/><Relationship Id="rId7" Type="http://schemas.openxmlformats.org/officeDocument/2006/relationships/image" Target="../media/image261.png"/><Relationship Id="rId2" Type="http://schemas.microsoft.com/office/2007/relationships/media" Target="../media/media102.m4a"/><Relationship Id="rId1" Type="http://schemas.openxmlformats.org/officeDocument/2006/relationships/tags" Target="../tags/tag101.xml"/><Relationship Id="rId6" Type="http://schemas.openxmlformats.org/officeDocument/2006/relationships/image" Target="../media/image215.png"/><Relationship Id="rId5" Type="http://schemas.openxmlformats.org/officeDocument/2006/relationships/notesSlide" Target="../notesSlides/notesSlide102.xml"/><Relationship Id="rId4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3.m4a"/><Relationship Id="rId7" Type="http://schemas.openxmlformats.org/officeDocument/2006/relationships/image" Target="../media/image271.png"/><Relationship Id="rId2" Type="http://schemas.microsoft.com/office/2007/relationships/media" Target="../media/media103.m4a"/><Relationship Id="rId1" Type="http://schemas.openxmlformats.org/officeDocument/2006/relationships/tags" Target="../tags/tag102.xml"/><Relationship Id="rId6" Type="http://schemas.openxmlformats.org/officeDocument/2006/relationships/image" Target="../media/image217.png"/><Relationship Id="rId5" Type="http://schemas.openxmlformats.org/officeDocument/2006/relationships/notesSlide" Target="../notesSlides/notesSlide103.xml"/><Relationship Id="rId4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4.m4a"/><Relationship Id="rId7" Type="http://schemas.openxmlformats.org/officeDocument/2006/relationships/image" Target="../media/image281.png"/><Relationship Id="rId2" Type="http://schemas.microsoft.com/office/2007/relationships/media" Target="../media/media104.m4a"/><Relationship Id="rId1" Type="http://schemas.openxmlformats.org/officeDocument/2006/relationships/tags" Target="../tags/tag103.xml"/><Relationship Id="rId6" Type="http://schemas.openxmlformats.org/officeDocument/2006/relationships/image" Target="../media/image219.png"/><Relationship Id="rId5" Type="http://schemas.openxmlformats.org/officeDocument/2006/relationships/notesSlide" Target="../notesSlides/notesSlide104.xml"/><Relationship Id="rId4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5.m4a"/><Relationship Id="rId7" Type="http://schemas.openxmlformats.org/officeDocument/2006/relationships/image" Target="../media/image251.png"/><Relationship Id="rId2" Type="http://schemas.microsoft.com/office/2007/relationships/media" Target="../media/media105.m4a"/><Relationship Id="rId1" Type="http://schemas.openxmlformats.org/officeDocument/2006/relationships/tags" Target="../tags/tag104.xml"/><Relationship Id="rId6" Type="http://schemas.openxmlformats.org/officeDocument/2006/relationships/image" Target="../media/image214.png"/><Relationship Id="rId5" Type="http://schemas.openxmlformats.org/officeDocument/2006/relationships/notesSlide" Target="../notesSlides/notesSlide105.xml"/><Relationship Id="rId4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6.m4a"/><Relationship Id="rId7" Type="http://schemas.openxmlformats.org/officeDocument/2006/relationships/image" Target="../media/image251.png"/><Relationship Id="rId2" Type="http://schemas.microsoft.com/office/2007/relationships/media" Target="../media/media106.m4a"/><Relationship Id="rId1" Type="http://schemas.openxmlformats.org/officeDocument/2006/relationships/tags" Target="../tags/tag105.xml"/><Relationship Id="rId6" Type="http://schemas.openxmlformats.org/officeDocument/2006/relationships/image" Target="../media/image2210.png"/><Relationship Id="rId5" Type="http://schemas.openxmlformats.org/officeDocument/2006/relationships/notesSlide" Target="../notesSlides/notesSlide106.xml"/><Relationship Id="rId4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7.m4a"/><Relationship Id="rId7" Type="http://schemas.openxmlformats.org/officeDocument/2006/relationships/image" Target="../media/image290.png"/><Relationship Id="rId2" Type="http://schemas.microsoft.com/office/2007/relationships/media" Target="../media/media107.m4a"/><Relationship Id="rId1" Type="http://schemas.openxmlformats.org/officeDocument/2006/relationships/tags" Target="../tags/tag106.xml"/><Relationship Id="rId6" Type="http://schemas.openxmlformats.org/officeDocument/2006/relationships/image" Target="../media/image222.png"/><Relationship Id="rId5" Type="http://schemas.openxmlformats.org/officeDocument/2006/relationships/notesSlide" Target="../notesSlides/notesSlide107.xml"/><Relationship Id="rId4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8.m4a"/><Relationship Id="rId7" Type="http://schemas.openxmlformats.org/officeDocument/2006/relationships/image" Target="../media/image30.png"/><Relationship Id="rId2" Type="http://schemas.microsoft.com/office/2007/relationships/media" Target="../media/media108.m4a"/><Relationship Id="rId1" Type="http://schemas.openxmlformats.org/officeDocument/2006/relationships/tags" Target="../tags/tag107.xml"/><Relationship Id="rId6" Type="http://schemas.openxmlformats.org/officeDocument/2006/relationships/image" Target="../media/image224.png"/><Relationship Id="rId5" Type="http://schemas.openxmlformats.org/officeDocument/2006/relationships/notesSlide" Target="../notesSlides/notesSlide108.xml"/><Relationship Id="rId4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9.m4a"/><Relationship Id="rId7" Type="http://schemas.openxmlformats.org/officeDocument/2006/relationships/image" Target="../media/image251.png"/><Relationship Id="rId2" Type="http://schemas.microsoft.com/office/2007/relationships/media" Target="../media/media109.m4a"/><Relationship Id="rId1" Type="http://schemas.openxmlformats.org/officeDocument/2006/relationships/tags" Target="../tags/tag108.xml"/><Relationship Id="rId6" Type="http://schemas.openxmlformats.org/officeDocument/2006/relationships/image" Target="../media/image2210.png"/><Relationship Id="rId5" Type="http://schemas.openxmlformats.org/officeDocument/2006/relationships/notesSlide" Target="../notesSlides/notesSlide109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420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0.m4a"/><Relationship Id="rId7" Type="http://schemas.openxmlformats.org/officeDocument/2006/relationships/image" Target="../media/image251.png"/><Relationship Id="rId2" Type="http://schemas.microsoft.com/office/2007/relationships/media" Target="../media/media110.m4a"/><Relationship Id="rId1" Type="http://schemas.openxmlformats.org/officeDocument/2006/relationships/tags" Target="../tags/tag109.xml"/><Relationship Id="rId6" Type="http://schemas.openxmlformats.org/officeDocument/2006/relationships/image" Target="../media/image226.png"/><Relationship Id="rId5" Type="http://schemas.openxmlformats.org/officeDocument/2006/relationships/notesSlide" Target="../notesSlides/notesSlide110.xml"/><Relationship Id="rId4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1.m4a"/><Relationship Id="rId7" Type="http://schemas.openxmlformats.org/officeDocument/2006/relationships/image" Target="../media/image31.png"/><Relationship Id="rId2" Type="http://schemas.microsoft.com/office/2007/relationships/media" Target="../media/media111.m4a"/><Relationship Id="rId1" Type="http://schemas.openxmlformats.org/officeDocument/2006/relationships/tags" Target="../tags/tag110.xml"/><Relationship Id="rId6" Type="http://schemas.openxmlformats.org/officeDocument/2006/relationships/image" Target="../media/image227.png"/><Relationship Id="rId5" Type="http://schemas.openxmlformats.org/officeDocument/2006/relationships/notesSlide" Target="../notesSlides/notesSlide111.xml"/><Relationship Id="rId4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2.m4a"/><Relationship Id="rId7" Type="http://schemas.openxmlformats.org/officeDocument/2006/relationships/image" Target="../media/image32.png"/><Relationship Id="rId2" Type="http://schemas.microsoft.com/office/2007/relationships/media" Target="../media/media112.m4a"/><Relationship Id="rId1" Type="http://schemas.openxmlformats.org/officeDocument/2006/relationships/tags" Target="../tags/tag111.xml"/><Relationship Id="rId6" Type="http://schemas.openxmlformats.org/officeDocument/2006/relationships/image" Target="../media/image229.png"/><Relationship Id="rId5" Type="http://schemas.openxmlformats.org/officeDocument/2006/relationships/notesSlide" Target="../notesSlides/notesSlide112.xml"/><Relationship Id="rId4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3.m4a"/><Relationship Id="rId7" Type="http://schemas.openxmlformats.org/officeDocument/2006/relationships/image" Target="../media/image33.png"/><Relationship Id="rId2" Type="http://schemas.microsoft.com/office/2007/relationships/media" Target="../media/media113.m4a"/><Relationship Id="rId1" Type="http://schemas.openxmlformats.org/officeDocument/2006/relationships/tags" Target="../tags/tag112.xml"/><Relationship Id="rId6" Type="http://schemas.openxmlformats.org/officeDocument/2006/relationships/image" Target="../media/image232.png"/><Relationship Id="rId5" Type="http://schemas.openxmlformats.org/officeDocument/2006/relationships/notesSlide" Target="../notesSlides/notesSlide113.xml"/><Relationship Id="rId4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4.m4a"/><Relationship Id="rId7" Type="http://schemas.openxmlformats.org/officeDocument/2006/relationships/image" Target="../media/image251.png"/><Relationship Id="rId2" Type="http://schemas.microsoft.com/office/2007/relationships/media" Target="../media/media114.m4a"/><Relationship Id="rId1" Type="http://schemas.openxmlformats.org/officeDocument/2006/relationships/tags" Target="../tags/tag113.xml"/><Relationship Id="rId6" Type="http://schemas.openxmlformats.org/officeDocument/2006/relationships/image" Target="../media/image226.png"/><Relationship Id="rId5" Type="http://schemas.openxmlformats.org/officeDocument/2006/relationships/notesSlide" Target="../notesSlides/notesSlide114.xml"/><Relationship Id="rId4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5.m4a"/><Relationship Id="rId7" Type="http://schemas.openxmlformats.org/officeDocument/2006/relationships/image" Target="../media/image251.png"/><Relationship Id="rId2" Type="http://schemas.microsoft.com/office/2007/relationships/media" Target="../media/media115.m4a"/><Relationship Id="rId1" Type="http://schemas.openxmlformats.org/officeDocument/2006/relationships/tags" Target="../tags/tag114.xml"/><Relationship Id="rId6" Type="http://schemas.openxmlformats.org/officeDocument/2006/relationships/image" Target="../media/image234.png"/><Relationship Id="rId5" Type="http://schemas.openxmlformats.org/officeDocument/2006/relationships/notesSlide" Target="../notesSlides/notesSlide115.xml"/><Relationship Id="rId4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6.m4a"/><Relationship Id="rId7" Type="http://schemas.openxmlformats.org/officeDocument/2006/relationships/image" Target="../media/image34.png"/><Relationship Id="rId2" Type="http://schemas.microsoft.com/office/2007/relationships/media" Target="../media/media116.m4a"/><Relationship Id="rId1" Type="http://schemas.openxmlformats.org/officeDocument/2006/relationships/tags" Target="../tags/tag115.xml"/><Relationship Id="rId6" Type="http://schemas.openxmlformats.org/officeDocument/2006/relationships/image" Target="../media/image235.png"/><Relationship Id="rId5" Type="http://schemas.openxmlformats.org/officeDocument/2006/relationships/notesSlide" Target="../notesSlides/notesSlide116.xml"/><Relationship Id="rId4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7.m4a"/><Relationship Id="rId7" Type="http://schemas.openxmlformats.org/officeDocument/2006/relationships/image" Target="../media/image35.png"/><Relationship Id="rId2" Type="http://schemas.microsoft.com/office/2007/relationships/media" Target="../media/media117.m4a"/><Relationship Id="rId1" Type="http://schemas.openxmlformats.org/officeDocument/2006/relationships/tags" Target="../tags/tag116.xml"/><Relationship Id="rId6" Type="http://schemas.openxmlformats.org/officeDocument/2006/relationships/image" Target="../media/image237.png"/><Relationship Id="rId5" Type="http://schemas.openxmlformats.org/officeDocument/2006/relationships/notesSlide" Target="../notesSlides/notesSlide117.xml"/><Relationship Id="rId4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8.m4a"/><Relationship Id="rId7" Type="http://schemas.openxmlformats.org/officeDocument/2006/relationships/image" Target="../media/image251.png"/><Relationship Id="rId2" Type="http://schemas.microsoft.com/office/2007/relationships/media" Target="../media/media118.m4a"/><Relationship Id="rId1" Type="http://schemas.openxmlformats.org/officeDocument/2006/relationships/tags" Target="../tags/tag117.xml"/><Relationship Id="rId6" Type="http://schemas.openxmlformats.org/officeDocument/2006/relationships/image" Target="../media/image234.png"/><Relationship Id="rId5" Type="http://schemas.openxmlformats.org/officeDocument/2006/relationships/notesSlide" Target="../notesSlides/notesSlide118.xml"/><Relationship Id="rId4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19.m4a"/><Relationship Id="rId7" Type="http://schemas.openxmlformats.org/officeDocument/2006/relationships/image" Target="../media/image190.png"/><Relationship Id="rId2" Type="http://schemas.microsoft.com/office/2007/relationships/media" Target="../media/media119.m4a"/><Relationship Id="rId1" Type="http://schemas.openxmlformats.org/officeDocument/2006/relationships/tags" Target="../tags/tag118.xml"/><Relationship Id="rId6" Type="http://schemas.openxmlformats.org/officeDocument/2006/relationships/image" Target="../media/image239.png"/><Relationship Id="rId5" Type="http://schemas.openxmlformats.org/officeDocument/2006/relationships/notesSlide" Target="../notesSlides/notesSlide119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420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0.m4a"/><Relationship Id="rId2" Type="http://schemas.microsoft.com/office/2007/relationships/media" Target="../media/media120.m4a"/><Relationship Id="rId1" Type="http://schemas.openxmlformats.org/officeDocument/2006/relationships/tags" Target="../tags/tag11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0.xml"/><Relationship Id="rId4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1420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4.m4a"/><Relationship Id="rId7" Type="http://schemas.openxmlformats.org/officeDocument/2006/relationships/image" Target="../media/image1420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5.m4a"/><Relationship Id="rId7" Type="http://schemas.openxmlformats.org/officeDocument/2006/relationships/image" Target="../media/image1420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6.m4a"/><Relationship Id="rId7" Type="http://schemas.openxmlformats.org/officeDocument/2006/relationships/image" Target="../media/image1390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7.m4a"/><Relationship Id="rId7" Type="http://schemas.openxmlformats.org/officeDocument/2006/relationships/image" Target="../media/image1550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8.m4a"/><Relationship Id="rId7" Type="http://schemas.openxmlformats.org/officeDocument/2006/relationships/image" Target="../media/image1390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9.m4a"/><Relationship Id="rId7" Type="http://schemas.openxmlformats.org/officeDocument/2006/relationships/image" Target="../media/image1580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0.m4a"/><Relationship Id="rId7" Type="http://schemas.openxmlformats.org/officeDocument/2006/relationships/image" Target="../media/image14200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1.m4a"/><Relationship Id="rId7" Type="http://schemas.openxmlformats.org/officeDocument/2006/relationships/image" Target="../media/image1420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2.m4a"/><Relationship Id="rId7" Type="http://schemas.openxmlformats.org/officeDocument/2006/relationships/image" Target="../media/image1420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3.m4a"/><Relationship Id="rId7" Type="http://schemas.openxmlformats.org/officeDocument/2006/relationships/image" Target="../media/image1420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4.m4a"/><Relationship Id="rId7" Type="http://schemas.openxmlformats.org/officeDocument/2006/relationships/image" Target="../media/image1420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5.m4a"/><Relationship Id="rId7" Type="http://schemas.openxmlformats.org/officeDocument/2006/relationships/image" Target="../media/image1420.pn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6.m4a"/><Relationship Id="rId7" Type="http://schemas.openxmlformats.org/officeDocument/2006/relationships/image" Target="../media/image1420.png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7.m4a"/><Relationship Id="rId7" Type="http://schemas.openxmlformats.org/officeDocument/2006/relationships/image" Target="../media/image1420.png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8.m4a"/><Relationship Id="rId7" Type="http://schemas.openxmlformats.org/officeDocument/2006/relationships/image" Target="../media/image1420.png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6.png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6.png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image" Target="../media/image1651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2.m4a"/><Relationship Id="rId7" Type="http://schemas.openxmlformats.org/officeDocument/2006/relationships/image" Target="../media/image90.png"/><Relationship Id="rId2" Type="http://schemas.microsoft.com/office/2007/relationships/media" Target="../media/media32.m4a"/><Relationship Id="rId1" Type="http://schemas.openxmlformats.org/officeDocument/2006/relationships/tags" Target="../tags/tag31.xml"/><Relationship Id="rId6" Type="http://schemas.openxmlformats.org/officeDocument/2006/relationships/image" Target="../media/image1651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audio" Target="../media/media33.m4a"/><Relationship Id="rId7" Type="http://schemas.openxmlformats.org/officeDocument/2006/relationships/image" Target="../media/image1651.png"/><Relationship Id="rId12" Type="http://schemas.openxmlformats.org/officeDocument/2006/relationships/image" Target="../media/image6.png"/><Relationship Id="rId2" Type="http://schemas.microsoft.com/office/2007/relationships/media" Target="../media/media33.m4a"/><Relationship Id="rId1" Type="http://schemas.openxmlformats.org/officeDocument/2006/relationships/tags" Target="../tags/tag32.xml"/><Relationship Id="rId6" Type="http://schemas.openxmlformats.org/officeDocument/2006/relationships/image" Target="../media/image910.png"/><Relationship Id="rId11" Type="http://schemas.openxmlformats.org/officeDocument/2006/relationships/image" Target="../media/image100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131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2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audio" Target="../media/media34.m4a"/><Relationship Id="rId7" Type="http://schemas.openxmlformats.org/officeDocument/2006/relationships/image" Target="../media/image1651.png"/><Relationship Id="rId2" Type="http://schemas.microsoft.com/office/2007/relationships/media" Target="../media/media34.m4a"/><Relationship Id="rId1" Type="http://schemas.openxmlformats.org/officeDocument/2006/relationships/tags" Target="../tags/tag33.xml"/><Relationship Id="rId6" Type="http://schemas.openxmlformats.org/officeDocument/2006/relationships/image" Target="../media/image1410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audio" Target="../media/media35.m4a"/><Relationship Id="rId7" Type="http://schemas.openxmlformats.org/officeDocument/2006/relationships/image" Target="../media/image1651.png"/><Relationship Id="rId2" Type="http://schemas.microsoft.com/office/2007/relationships/media" Target="../media/media35.m4a"/><Relationship Id="rId1" Type="http://schemas.openxmlformats.org/officeDocument/2006/relationships/tags" Target="../tags/tag34.xml"/><Relationship Id="rId6" Type="http://schemas.openxmlformats.org/officeDocument/2006/relationships/image" Target="../media/image1510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audio" Target="../media/media36.m4a"/><Relationship Id="rId7" Type="http://schemas.openxmlformats.org/officeDocument/2006/relationships/image" Target="../media/image1651.png"/><Relationship Id="rId2" Type="http://schemas.microsoft.com/office/2007/relationships/media" Target="../media/media36.m4a"/><Relationship Id="rId1" Type="http://schemas.openxmlformats.org/officeDocument/2006/relationships/tags" Target="../tags/tag35.xml"/><Relationship Id="rId6" Type="http://schemas.openxmlformats.org/officeDocument/2006/relationships/image" Target="../media/image1680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media37.m4a"/><Relationship Id="rId7" Type="http://schemas.openxmlformats.org/officeDocument/2006/relationships/image" Target="../media/image1651.png"/><Relationship Id="rId2" Type="http://schemas.microsoft.com/office/2007/relationships/media" Target="../media/media37.m4a"/><Relationship Id="rId1" Type="http://schemas.openxmlformats.org/officeDocument/2006/relationships/tags" Target="../tags/tag36.xml"/><Relationship Id="rId6" Type="http://schemas.openxmlformats.org/officeDocument/2006/relationships/image" Target="../media/image1700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media38.m4a"/><Relationship Id="rId7" Type="http://schemas.openxmlformats.org/officeDocument/2006/relationships/image" Target="../media/image1661.png"/><Relationship Id="rId2" Type="http://schemas.microsoft.com/office/2007/relationships/media" Target="../media/media38.m4a"/><Relationship Id="rId1" Type="http://schemas.openxmlformats.org/officeDocument/2006/relationships/tags" Target="../tags/tag37.xml"/><Relationship Id="rId6" Type="http://schemas.openxmlformats.org/officeDocument/2006/relationships/image" Target="../media/image1800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media39.m4a"/><Relationship Id="rId7" Type="http://schemas.openxmlformats.org/officeDocument/2006/relationships/image" Target="../media/image1651.png"/><Relationship Id="rId2" Type="http://schemas.microsoft.com/office/2007/relationships/media" Target="../media/media39.m4a"/><Relationship Id="rId1" Type="http://schemas.openxmlformats.org/officeDocument/2006/relationships/tags" Target="../tags/tag38.xml"/><Relationship Id="rId6" Type="http://schemas.openxmlformats.org/officeDocument/2006/relationships/image" Target="../media/image1900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media40.m4a"/><Relationship Id="rId7" Type="http://schemas.openxmlformats.org/officeDocument/2006/relationships/image" Target="../media/image1651.png"/><Relationship Id="rId2" Type="http://schemas.microsoft.com/office/2007/relationships/media" Target="../media/media40.m4a"/><Relationship Id="rId1" Type="http://schemas.openxmlformats.org/officeDocument/2006/relationships/tags" Target="../tags/tag39.xml"/><Relationship Id="rId6" Type="http://schemas.openxmlformats.org/officeDocument/2006/relationships/image" Target="../media/image200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1.m4a"/><Relationship Id="rId7" Type="http://schemas.openxmlformats.org/officeDocument/2006/relationships/image" Target="../media/image1651.png"/><Relationship Id="rId2" Type="http://schemas.microsoft.com/office/2007/relationships/media" Target="../media/media41.m4a"/><Relationship Id="rId1" Type="http://schemas.openxmlformats.org/officeDocument/2006/relationships/tags" Target="../tags/tag40.xml"/><Relationship Id="rId6" Type="http://schemas.openxmlformats.org/officeDocument/2006/relationships/image" Target="../media/image210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2.m4a"/><Relationship Id="rId7" Type="http://schemas.openxmlformats.org/officeDocument/2006/relationships/image" Target="../media/image1671.png"/><Relationship Id="rId2" Type="http://schemas.microsoft.com/office/2007/relationships/media" Target="../media/media42.m4a"/><Relationship Id="rId1" Type="http://schemas.openxmlformats.org/officeDocument/2006/relationships/tags" Target="../tags/tag41.xml"/><Relationship Id="rId6" Type="http://schemas.openxmlformats.org/officeDocument/2006/relationships/image" Target="../media/image210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43.m4a"/><Relationship Id="rId7" Type="http://schemas.openxmlformats.org/officeDocument/2006/relationships/image" Target="../media/image1691.png"/><Relationship Id="rId2" Type="http://schemas.microsoft.com/office/2007/relationships/media" Target="../media/media43.m4a"/><Relationship Id="rId1" Type="http://schemas.openxmlformats.org/officeDocument/2006/relationships/tags" Target="../tags/tag42.xml"/><Relationship Id="rId6" Type="http://schemas.openxmlformats.org/officeDocument/2006/relationships/image" Target="../media/image210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audio" Target="../media/media44.m4a"/><Relationship Id="rId7" Type="http://schemas.openxmlformats.org/officeDocument/2006/relationships/image" Target="../media/image1711.png"/><Relationship Id="rId2" Type="http://schemas.microsoft.com/office/2007/relationships/media" Target="../media/media44.m4a"/><Relationship Id="rId1" Type="http://schemas.openxmlformats.org/officeDocument/2006/relationships/tags" Target="../tags/tag43.xml"/><Relationship Id="rId6" Type="http://schemas.openxmlformats.org/officeDocument/2006/relationships/image" Target="../media/image230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27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5.m4a"/><Relationship Id="rId7" Type="http://schemas.openxmlformats.org/officeDocument/2006/relationships/image" Target="../media/image140.png"/><Relationship Id="rId2" Type="http://schemas.microsoft.com/office/2007/relationships/media" Target="../media/media45.m4a"/><Relationship Id="rId1" Type="http://schemas.openxmlformats.org/officeDocument/2006/relationships/tags" Target="../tags/tag44.xml"/><Relationship Id="rId6" Type="http://schemas.openxmlformats.org/officeDocument/2006/relationships/image" Target="../media/image280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6.m4a"/><Relationship Id="rId7" Type="http://schemas.openxmlformats.org/officeDocument/2006/relationships/image" Target="../media/image140.png"/><Relationship Id="rId2" Type="http://schemas.microsoft.com/office/2007/relationships/media" Target="../media/media46.m4a"/><Relationship Id="rId1" Type="http://schemas.openxmlformats.org/officeDocument/2006/relationships/tags" Target="../tags/tag45.xml"/><Relationship Id="rId6" Type="http://schemas.openxmlformats.org/officeDocument/2006/relationships/image" Target="../media/image300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7.m4a"/><Relationship Id="rId7" Type="http://schemas.openxmlformats.org/officeDocument/2006/relationships/image" Target="../media/image150.png"/><Relationship Id="rId2" Type="http://schemas.microsoft.com/office/2007/relationships/media" Target="../media/media47.m4a"/><Relationship Id="rId1" Type="http://schemas.openxmlformats.org/officeDocument/2006/relationships/tags" Target="../tags/tag46.xml"/><Relationship Id="rId6" Type="http://schemas.openxmlformats.org/officeDocument/2006/relationships/image" Target="../media/image300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8.m4a"/><Relationship Id="rId7" Type="http://schemas.openxmlformats.org/officeDocument/2006/relationships/image" Target="../media/image150.png"/><Relationship Id="rId2" Type="http://schemas.microsoft.com/office/2007/relationships/media" Target="../media/media48.m4a"/><Relationship Id="rId1" Type="http://schemas.openxmlformats.org/officeDocument/2006/relationships/tags" Target="../tags/tag47.xml"/><Relationship Id="rId6" Type="http://schemas.openxmlformats.org/officeDocument/2006/relationships/image" Target="../media/image320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9.m4a"/><Relationship Id="rId7" Type="http://schemas.openxmlformats.org/officeDocument/2006/relationships/image" Target="../media/image150.png"/><Relationship Id="rId2" Type="http://schemas.microsoft.com/office/2007/relationships/media" Target="../media/media49.m4a"/><Relationship Id="rId1" Type="http://schemas.openxmlformats.org/officeDocument/2006/relationships/tags" Target="../tags/tag48.xml"/><Relationship Id="rId6" Type="http://schemas.openxmlformats.org/officeDocument/2006/relationships/image" Target="../media/image330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39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0.m4a"/><Relationship Id="rId7" Type="http://schemas.openxmlformats.org/officeDocument/2006/relationships/image" Target="../media/image160.png"/><Relationship Id="rId2" Type="http://schemas.microsoft.com/office/2007/relationships/media" Target="../media/media50.m4a"/><Relationship Id="rId1" Type="http://schemas.openxmlformats.org/officeDocument/2006/relationships/tags" Target="../tags/tag49.xml"/><Relationship Id="rId6" Type="http://schemas.openxmlformats.org/officeDocument/2006/relationships/image" Target="../media/image340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1.m4a"/><Relationship Id="rId7" Type="http://schemas.openxmlformats.org/officeDocument/2006/relationships/image" Target="../media/image170.png"/><Relationship Id="rId2" Type="http://schemas.microsoft.com/office/2007/relationships/media" Target="../media/media51.m4a"/><Relationship Id="rId1" Type="http://schemas.openxmlformats.org/officeDocument/2006/relationships/tags" Target="../tags/tag50.xml"/><Relationship Id="rId6" Type="http://schemas.openxmlformats.org/officeDocument/2006/relationships/image" Target="../media/image360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2.m4a"/><Relationship Id="rId7" Type="http://schemas.openxmlformats.org/officeDocument/2006/relationships/image" Target="../media/image170.png"/><Relationship Id="rId2" Type="http://schemas.microsoft.com/office/2007/relationships/media" Target="../media/media52.m4a"/><Relationship Id="rId1" Type="http://schemas.openxmlformats.org/officeDocument/2006/relationships/tags" Target="../tags/tag51.xml"/><Relationship Id="rId6" Type="http://schemas.openxmlformats.org/officeDocument/2006/relationships/image" Target="../media/image380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3.m4a"/><Relationship Id="rId7" Type="http://schemas.openxmlformats.org/officeDocument/2006/relationships/image" Target="../media/image160.png"/><Relationship Id="rId2" Type="http://schemas.microsoft.com/office/2007/relationships/media" Target="../media/media53.m4a"/><Relationship Id="rId1" Type="http://schemas.openxmlformats.org/officeDocument/2006/relationships/tags" Target="../tags/tag52.xml"/><Relationship Id="rId6" Type="http://schemas.openxmlformats.org/officeDocument/2006/relationships/image" Target="../media/image390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4.m4a"/><Relationship Id="rId7" Type="http://schemas.openxmlformats.org/officeDocument/2006/relationships/image" Target="../media/image160.png"/><Relationship Id="rId2" Type="http://schemas.microsoft.com/office/2007/relationships/media" Target="../media/media54.m4a"/><Relationship Id="rId1" Type="http://schemas.openxmlformats.org/officeDocument/2006/relationships/tags" Target="../tags/tag53.xml"/><Relationship Id="rId6" Type="http://schemas.openxmlformats.org/officeDocument/2006/relationships/image" Target="../media/image400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5.m4a"/><Relationship Id="rId7" Type="http://schemas.openxmlformats.org/officeDocument/2006/relationships/image" Target="../media/image180.png"/><Relationship Id="rId2" Type="http://schemas.microsoft.com/office/2007/relationships/media" Target="../media/media55.m4a"/><Relationship Id="rId1" Type="http://schemas.openxmlformats.org/officeDocument/2006/relationships/tags" Target="../tags/tag54.xml"/><Relationship Id="rId6" Type="http://schemas.openxmlformats.org/officeDocument/2006/relationships/image" Target="../media/image410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6.m4a"/><Relationship Id="rId7" Type="http://schemas.openxmlformats.org/officeDocument/2006/relationships/image" Target="../media/image180.png"/><Relationship Id="rId2" Type="http://schemas.microsoft.com/office/2007/relationships/media" Target="../media/media56.m4a"/><Relationship Id="rId1" Type="http://schemas.openxmlformats.org/officeDocument/2006/relationships/tags" Target="../tags/tag55.xml"/><Relationship Id="rId6" Type="http://schemas.openxmlformats.org/officeDocument/2006/relationships/image" Target="../media/image430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57.m4a"/><Relationship Id="rId7" Type="http://schemas.openxmlformats.org/officeDocument/2006/relationships/image" Target="../media/image180.png"/><Relationship Id="rId2" Type="http://schemas.microsoft.com/office/2007/relationships/media" Target="../media/media57.m4a"/><Relationship Id="rId1" Type="http://schemas.openxmlformats.org/officeDocument/2006/relationships/tags" Target="../tags/tag56.xml"/><Relationship Id="rId6" Type="http://schemas.openxmlformats.org/officeDocument/2006/relationships/image" Target="../media/image440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7" Type="http://schemas.openxmlformats.org/officeDocument/2006/relationships/image" Target="../media/image6.png"/><Relationship Id="rId2" Type="http://schemas.microsoft.com/office/2007/relationships/media" Target="../media/media58.m4a"/><Relationship Id="rId1" Type="http://schemas.openxmlformats.org/officeDocument/2006/relationships/tags" Target="../tags/tag57.xml"/><Relationship Id="rId6" Type="http://schemas.openxmlformats.org/officeDocument/2006/relationships/image" Target="../media/image1650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7" Type="http://schemas.openxmlformats.org/officeDocument/2006/relationships/image" Target="../media/image6.png"/><Relationship Id="rId2" Type="http://schemas.microsoft.com/office/2007/relationships/media" Target="../media/media59.m4a"/><Relationship Id="rId1" Type="http://schemas.openxmlformats.org/officeDocument/2006/relationships/tags" Target="../tags/tag58.xml"/><Relationship Id="rId6" Type="http://schemas.openxmlformats.org/officeDocument/2006/relationships/image" Target="../media/image190.pn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139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0.m4a"/><Relationship Id="rId7" Type="http://schemas.openxmlformats.org/officeDocument/2006/relationships/image" Target="../media/image190.png"/><Relationship Id="rId2" Type="http://schemas.microsoft.com/office/2007/relationships/media" Target="../media/media60.m4a"/><Relationship Id="rId1" Type="http://schemas.openxmlformats.org/officeDocument/2006/relationships/tags" Target="../tags/tag59.xml"/><Relationship Id="rId6" Type="http://schemas.openxmlformats.org/officeDocument/2006/relationships/image" Target="../media/image1670.pn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1.m4a"/><Relationship Id="rId7" Type="http://schemas.openxmlformats.org/officeDocument/2006/relationships/image" Target="../media/image203.png"/><Relationship Id="rId2" Type="http://schemas.microsoft.com/office/2007/relationships/media" Target="../media/media61.m4a"/><Relationship Id="rId1" Type="http://schemas.openxmlformats.org/officeDocument/2006/relationships/tags" Target="../tags/tag60.xml"/><Relationship Id="rId6" Type="http://schemas.openxmlformats.org/officeDocument/2006/relationships/image" Target="../media/image1690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2.m4a"/><Relationship Id="rId7" Type="http://schemas.openxmlformats.org/officeDocument/2006/relationships/image" Target="../media/image213.png"/><Relationship Id="rId2" Type="http://schemas.microsoft.com/office/2007/relationships/media" Target="../media/media62.m4a"/><Relationship Id="rId1" Type="http://schemas.openxmlformats.org/officeDocument/2006/relationships/tags" Target="../tags/tag61.xml"/><Relationship Id="rId6" Type="http://schemas.openxmlformats.org/officeDocument/2006/relationships/image" Target="../media/image1720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3.m4a"/><Relationship Id="rId7" Type="http://schemas.openxmlformats.org/officeDocument/2006/relationships/image" Target="../media/image213.png"/><Relationship Id="rId2" Type="http://schemas.microsoft.com/office/2007/relationships/media" Target="../media/media63.m4a"/><Relationship Id="rId1" Type="http://schemas.openxmlformats.org/officeDocument/2006/relationships/tags" Target="../tags/tag62.xml"/><Relationship Id="rId6" Type="http://schemas.openxmlformats.org/officeDocument/2006/relationships/image" Target="../media/image1740.png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4.m4a"/><Relationship Id="rId7" Type="http://schemas.openxmlformats.org/officeDocument/2006/relationships/image" Target="../media/image213.png"/><Relationship Id="rId2" Type="http://schemas.microsoft.com/office/2007/relationships/media" Target="../media/media64.m4a"/><Relationship Id="rId1" Type="http://schemas.openxmlformats.org/officeDocument/2006/relationships/tags" Target="../tags/tag63.xml"/><Relationship Id="rId6" Type="http://schemas.openxmlformats.org/officeDocument/2006/relationships/image" Target="../media/image1750.pn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5.m4a"/><Relationship Id="rId7" Type="http://schemas.openxmlformats.org/officeDocument/2006/relationships/image" Target="../media/image213.png"/><Relationship Id="rId2" Type="http://schemas.microsoft.com/office/2007/relationships/media" Target="../media/media65.m4a"/><Relationship Id="rId1" Type="http://schemas.openxmlformats.org/officeDocument/2006/relationships/tags" Target="../tags/tag64.xml"/><Relationship Id="rId6" Type="http://schemas.openxmlformats.org/officeDocument/2006/relationships/image" Target="../media/image1760.pn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6.m4a"/><Relationship Id="rId7" Type="http://schemas.openxmlformats.org/officeDocument/2006/relationships/image" Target="../media/image213.png"/><Relationship Id="rId2" Type="http://schemas.microsoft.com/office/2007/relationships/media" Target="../media/media66.m4a"/><Relationship Id="rId1" Type="http://schemas.openxmlformats.org/officeDocument/2006/relationships/tags" Target="../tags/tag65.xml"/><Relationship Id="rId6" Type="http://schemas.openxmlformats.org/officeDocument/2006/relationships/image" Target="../media/image1720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7.m4a"/><Relationship Id="rId7" Type="http://schemas.openxmlformats.org/officeDocument/2006/relationships/image" Target="../media/image213.png"/><Relationship Id="rId2" Type="http://schemas.microsoft.com/office/2007/relationships/media" Target="../media/media67.m4a"/><Relationship Id="rId1" Type="http://schemas.openxmlformats.org/officeDocument/2006/relationships/tags" Target="../tags/tag66.xml"/><Relationship Id="rId6" Type="http://schemas.openxmlformats.org/officeDocument/2006/relationships/image" Target="../media/image1770.png"/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8.m4a"/><Relationship Id="rId7" Type="http://schemas.openxmlformats.org/officeDocument/2006/relationships/image" Target="../media/image213.png"/><Relationship Id="rId2" Type="http://schemas.microsoft.com/office/2007/relationships/media" Target="../media/media68.m4a"/><Relationship Id="rId1" Type="http://schemas.openxmlformats.org/officeDocument/2006/relationships/tags" Target="../tags/tag67.xml"/><Relationship Id="rId6" Type="http://schemas.openxmlformats.org/officeDocument/2006/relationships/image" Target="../media/image1780.png"/><Relationship Id="rId5" Type="http://schemas.openxmlformats.org/officeDocument/2006/relationships/notesSlide" Target="../notesSlides/notesSlide68.xml"/><Relationship Id="rId4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9.m4a"/><Relationship Id="rId7" Type="http://schemas.openxmlformats.org/officeDocument/2006/relationships/image" Target="../media/image213.png"/><Relationship Id="rId2" Type="http://schemas.microsoft.com/office/2007/relationships/media" Target="../media/media69.m4a"/><Relationship Id="rId1" Type="http://schemas.openxmlformats.org/officeDocument/2006/relationships/tags" Target="../tags/tag68.xml"/><Relationship Id="rId6" Type="http://schemas.openxmlformats.org/officeDocument/2006/relationships/image" Target="../media/image1790.png"/><Relationship Id="rId5" Type="http://schemas.openxmlformats.org/officeDocument/2006/relationships/notesSlide" Target="../notesSlides/notesSlide69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42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0.m4a"/><Relationship Id="rId7" Type="http://schemas.openxmlformats.org/officeDocument/2006/relationships/image" Target="../media/image213.png"/><Relationship Id="rId2" Type="http://schemas.microsoft.com/office/2007/relationships/media" Target="../media/media70.m4a"/><Relationship Id="rId1" Type="http://schemas.openxmlformats.org/officeDocument/2006/relationships/tags" Target="../tags/tag69.xml"/><Relationship Id="rId6" Type="http://schemas.openxmlformats.org/officeDocument/2006/relationships/image" Target="../media/image1820.png"/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1.m4a"/><Relationship Id="rId7" Type="http://schemas.openxmlformats.org/officeDocument/2006/relationships/image" Target="../media/image213.png"/><Relationship Id="rId2" Type="http://schemas.microsoft.com/office/2007/relationships/media" Target="../media/media71.m4a"/><Relationship Id="rId1" Type="http://schemas.openxmlformats.org/officeDocument/2006/relationships/tags" Target="../tags/tag70.xml"/><Relationship Id="rId6" Type="http://schemas.openxmlformats.org/officeDocument/2006/relationships/image" Target="../media/image1770.png"/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2.m4a"/><Relationship Id="rId7" Type="http://schemas.openxmlformats.org/officeDocument/2006/relationships/image" Target="../media/image220.png"/><Relationship Id="rId2" Type="http://schemas.microsoft.com/office/2007/relationships/media" Target="../media/media72.m4a"/><Relationship Id="rId1" Type="http://schemas.openxmlformats.org/officeDocument/2006/relationships/tags" Target="../tags/tag71.xml"/><Relationship Id="rId6" Type="http://schemas.openxmlformats.org/officeDocument/2006/relationships/image" Target="../media/image1830.png"/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3.m4a"/><Relationship Id="rId7" Type="http://schemas.openxmlformats.org/officeDocument/2006/relationships/image" Target="../media/image231.png"/><Relationship Id="rId2" Type="http://schemas.microsoft.com/office/2007/relationships/media" Target="../media/media73.m4a"/><Relationship Id="rId1" Type="http://schemas.openxmlformats.org/officeDocument/2006/relationships/tags" Target="../tags/tag72.xml"/><Relationship Id="rId6" Type="http://schemas.openxmlformats.org/officeDocument/2006/relationships/image" Target="../media/image1850.png"/><Relationship Id="rId5" Type="http://schemas.openxmlformats.org/officeDocument/2006/relationships/notesSlide" Target="../notesSlides/notesSlide73.xml"/><Relationship Id="rId4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4.m4a"/><Relationship Id="rId7" Type="http://schemas.openxmlformats.org/officeDocument/2006/relationships/image" Target="../media/image240.png"/><Relationship Id="rId2" Type="http://schemas.microsoft.com/office/2007/relationships/media" Target="../media/media74.m4a"/><Relationship Id="rId1" Type="http://schemas.openxmlformats.org/officeDocument/2006/relationships/tags" Target="../tags/tag73.xml"/><Relationship Id="rId6" Type="http://schemas.openxmlformats.org/officeDocument/2006/relationships/image" Target="../media/image1870.png"/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5.m4a"/><Relationship Id="rId7" Type="http://schemas.openxmlformats.org/officeDocument/2006/relationships/image" Target="../media/image220.png"/><Relationship Id="rId2" Type="http://schemas.microsoft.com/office/2007/relationships/media" Target="../media/media75.m4a"/><Relationship Id="rId1" Type="http://schemas.openxmlformats.org/officeDocument/2006/relationships/tags" Target="../tags/tag74.xml"/><Relationship Id="rId6" Type="http://schemas.openxmlformats.org/officeDocument/2006/relationships/image" Target="../media/image1830.png"/><Relationship Id="rId5" Type="http://schemas.openxmlformats.org/officeDocument/2006/relationships/notesSlide" Target="../notesSlides/notesSlide75.xml"/><Relationship Id="rId4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6.m4a"/><Relationship Id="rId7" Type="http://schemas.openxmlformats.org/officeDocument/2006/relationships/image" Target="../media/image220.png"/><Relationship Id="rId2" Type="http://schemas.microsoft.com/office/2007/relationships/media" Target="../media/media76.m4a"/><Relationship Id="rId1" Type="http://schemas.openxmlformats.org/officeDocument/2006/relationships/tags" Target="../tags/tag75.xml"/><Relationship Id="rId6" Type="http://schemas.openxmlformats.org/officeDocument/2006/relationships/image" Target="../media/image1890.png"/><Relationship Id="rId5" Type="http://schemas.openxmlformats.org/officeDocument/2006/relationships/notesSlide" Target="../notesSlides/notesSlide76.xml"/><Relationship Id="rId4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7.m4a"/><Relationship Id="rId7" Type="http://schemas.openxmlformats.org/officeDocument/2006/relationships/image" Target="../media/image220.png"/><Relationship Id="rId2" Type="http://schemas.microsoft.com/office/2007/relationships/media" Target="../media/media77.m4a"/><Relationship Id="rId1" Type="http://schemas.openxmlformats.org/officeDocument/2006/relationships/tags" Target="../tags/tag76.xml"/><Relationship Id="rId6" Type="http://schemas.openxmlformats.org/officeDocument/2006/relationships/image" Target="../media/image1910.png"/><Relationship Id="rId5" Type="http://schemas.openxmlformats.org/officeDocument/2006/relationships/notesSlide" Target="../notesSlides/notesSlide77.xml"/><Relationship Id="rId4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8.m4a"/><Relationship Id="rId7" Type="http://schemas.openxmlformats.org/officeDocument/2006/relationships/image" Target="../media/image220.png"/><Relationship Id="rId2" Type="http://schemas.microsoft.com/office/2007/relationships/media" Target="../media/media78.m4a"/><Relationship Id="rId1" Type="http://schemas.openxmlformats.org/officeDocument/2006/relationships/tags" Target="../tags/tag77.xml"/><Relationship Id="rId6" Type="http://schemas.openxmlformats.org/officeDocument/2006/relationships/image" Target="../media/image1920.png"/><Relationship Id="rId5" Type="http://schemas.openxmlformats.org/officeDocument/2006/relationships/notesSlide" Target="../notesSlides/notesSlide78.xml"/><Relationship Id="rId4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9.m4a"/><Relationship Id="rId7" Type="http://schemas.openxmlformats.org/officeDocument/2006/relationships/image" Target="../media/image220.png"/><Relationship Id="rId2" Type="http://schemas.microsoft.com/office/2007/relationships/media" Target="../media/media79.m4a"/><Relationship Id="rId1" Type="http://schemas.openxmlformats.org/officeDocument/2006/relationships/tags" Target="../tags/tag78.xml"/><Relationship Id="rId6" Type="http://schemas.openxmlformats.org/officeDocument/2006/relationships/image" Target="../media/image1930.png"/><Relationship Id="rId5" Type="http://schemas.openxmlformats.org/officeDocument/2006/relationships/notesSlide" Target="../notesSlides/notesSlide79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144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0.m4a"/><Relationship Id="rId7" Type="http://schemas.openxmlformats.org/officeDocument/2006/relationships/image" Target="../media/image220.png"/><Relationship Id="rId2" Type="http://schemas.microsoft.com/office/2007/relationships/media" Target="../media/media80.m4a"/><Relationship Id="rId1" Type="http://schemas.openxmlformats.org/officeDocument/2006/relationships/tags" Target="../tags/tag79.xml"/><Relationship Id="rId6" Type="http://schemas.openxmlformats.org/officeDocument/2006/relationships/image" Target="../media/image1940.png"/><Relationship Id="rId5" Type="http://schemas.openxmlformats.org/officeDocument/2006/relationships/notesSlide" Target="../notesSlides/notesSlide80.xml"/><Relationship Id="rId4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1.m4a"/><Relationship Id="rId7" Type="http://schemas.openxmlformats.org/officeDocument/2006/relationships/image" Target="../media/image220.png"/><Relationship Id="rId2" Type="http://schemas.microsoft.com/office/2007/relationships/media" Target="../media/media81.m4a"/><Relationship Id="rId1" Type="http://schemas.openxmlformats.org/officeDocument/2006/relationships/tags" Target="../tags/tag80.xml"/><Relationship Id="rId6" Type="http://schemas.openxmlformats.org/officeDocument/2006/relationships/image" Target="../media/image1890.png"/><Relationship Id="rId5" Type="http://schemas.openxmlformats.org/officeDocument/2006/relationships/notesSlide" Target="../notesSlides/notesSlide81.xml"/><Relationship Id="rId4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2.m4a"/><Relationship Id="rId7" Type="http://schemas.openxmlformats.org/officeDocument/2006/relationships/image" Target="../media/image220.png"/><Relationship Id="rId2" Type="http://schemas.microsoft.com/office/2007/relationships/media" Target="../media/media82.m4a"/><Relationship Id="rId1" Type="http://schemas.openxmlformats.org/officeDocument/2006/relationships/tags" Target="../tags/tag81.xml"/><Relationship Id="rId6" Type="http://schemas.openxmlformats.org/officeDocument/2006/relationships/image" Target="../media/image1950.png"/><Relationship Id="rId5" Type="http://schemas.openxmlformats.org/officeDocument/2006/relationships/notesSlide" Target="../notesSlides/notesSlide82.xml"/><Relationship Id="rId4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3.m4a"/><Relationship Id="rId7" Type="http://schemas.openxmlformats.org/officeDocument/2006/relationships/image" Target="../media/image220.png"/><Relationship Id="rId2" Type="http://schemas.microsoft.com/office/2007/relationships/media" Target="../media/media83.m4a"/><Relationship Id="rId1" Type="http://schemas.openxmlformats.org/officeDocument/2006/relationships/tags" Target="../tags/tag82.xml"/><Relationship Id="rId6" Type="http://schemas.openxmlformats.org/officeDocument/2006/relationships/image" Target="../media/image1960.png"/><Relationship Id="rId5" Type="http://schemas.openxmlformats.org/officeDocument/2006/relationships/notesSlide" Target="../notesSlides/notesSlide83.xml"/><Relationship Id="rId4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4.m4a"/><Relationship Id="rId7" Type="http://schemas.openxmlformats.org/officeDocument/2006/relationships/image" Target="../media/image220.png"/><Relationship Id="rId2" Type="http://schemas.microsoft.com/office/2007/relationships/media" Target="../media/media84.m4a"/><Relationship Id="rId1" Type="http://schemas.openxmlformats.org/officeDocument/2006/relationships/tags" Target="../tags/tag83.xml"/><Relationship Id="rId6" Type="http://schemas.openxmlformats.org/officeDocument/2006/relationships/image" Target="../media/image197.png"/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5.m4a"/><Relationship Id="rId7" Type="http://schemas.openxmlformats.org/officeDocument/2006/relationships/image" Target="../media/image220.png"/><Relationship Id="rId2" Type="http://schemas.microsoft.com/office/2007/relationships/media" Target="../media/media85.m4a"/><Relationship Id="rId1" Type="http://schemas.openxmlformats.org/officeDocument/2006/relationships/tags" Target="../tags/tag84.xml"/><Relationship Id="rId6" Type="http://schemas.openxmlformats.org/officeDocument/2006/relationships/image" Target="../media/image1950.png"/><Relationship Id="rId5" Type="http://schemas.openxmlformats.org/officeDocument/2006/relationships/notesSlide" Target="../notesSlides/notesSlide85.xml"/><Relationship Id="rId4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6.m4a"/><Relationship Id="rId7" Type="http://schemas.openxmlformats.org/officeDocument/2006/relationships/image" Target="../media/image220.png"/><Relationship Id="rId2" Type="http://schemas.microsoft.com/office/2007/relationships/media" Target="../media/media86.m4a"/><Relationship Id="rId1" Type="http://schemas.openxmlformats.org/officeDocument/2006/relationships/tags" Target="../tags/tag85.xml"/><Relationship Id="rId6" Type="http://schemas.openxmlformats.org/officeDocument/2006/relationships/image" Target="../media/image198.png"/><Relationship Id="rId5" Type="http://schemas.openxmlformats.org/officeDocument/2006/relationships/notesSlide" Target="../notesSlides/notesSlide86.xml"/><Relationship Id="rId4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7.m4a"/><Relationship Id="rId7" Type="http://schemas.openxmlformats.org/officeDocument/2006/relationships/image" Target="../media/image220.png"/><Relationship Id="rId2" Type="http://schemas.microsoft.com/office/2007/relationships/media" Target="../media/media87.m4a"/><Relationship Id="rId1" Type="http://schemas.openxmlformats.org/officeDocument/2006/relationships/tags" Target="../tags/tag86.xml"/><Relationship Id="rId6" Type="http://schemas.openxmlformats.org/officeDocument/2006/relationships/image" Target="../media/image199.png"/><Relationship Id="rId5" Type="http://schemas.openxmlformats.org/officeDocument/2006/relationships/notesSlide" Target="../notesSlides/notesSlide87.xml"/><Relationship Id="rId4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8.m4a"/><Relationship Id="rId7" Type="http://schemas.openxmlformats.org/officeDocument/2006/relationships/image" Target="../media/image220.png"/><Relationship Id="rId2" Type="http://schemas.microsoft.com/office/2007/relationships/media" Target="../media/media88.m4a"/><Relationship Id="rId1" Type="http://schemas.openxmlformats.org/officeDocument/2006/relationships/tags" Target="../tags/tag87.xml"/><Relationship Id="rId6" Type="http://schemas.openxmlformats.org/officeDocument/2006/relationships/image" Target="../media/image198.png"/><Relationship Id="rId5" Type="http://schemas.openxmlformats.org/officeDocument/2006/relationships/notesSlide" Target="../notesSlides/notesSlide88.xml"/><Relationship Id="rId4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9.m4a"/><Relationship Id="rId7" Type="http://schemas.openxmlformats.org/officeDocument/2006/relationships/image" Target="../media/image220.png"/><Relationship Id="rId2" Type="http://schemas.microsoft.com/office/2007/relationships/media" Target="../media/media89.m4a"/><Relationship Id="rId1" Type="http://schemas.openxmlformats.org/officeDocument/2006/relationships/tags" Target="../tags/tag88.xml"/><Relationship Id="rId6" Type="http://schemas.openxmlformats.org/officeDocument/2006/relationships/image" Target="../media/image201.png"/><Relationship Id="rId5" Type="http://schemas.openxmlformats.org/officeDocument/2006/relationships/notesSlide" Target="../notesSlides/notesSlide89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142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0.m4a"/><Relationship Id="rId7" Type="http://schemas.openxmlformats.org/officeDocument/2006/relationships/image" Target="../media/image251.png"/><Relationship Id="rId2" Type="http://schemas.microsoft.com/office/2007/relationships/media" Target="../media/media90.m4a"/><Relationship Id="rId1" Type="http://schemas.openxmlformats.org/officeDocument/2006/relationships/tags" Target="../tags/tag89.xml"/><Relationship Id="rId6" Type="http://schemas.openxmlformats.org/officeDocument/2006/relationships/image" Target="../media/image202.png"/><Relationship Id="rId5" Type="http://schemas.openxmlformats.org/officeDocument/2006/relationships/notesSlide" Target="../notesSlides/notesSlide90.xml"/><Relationship Id="rId4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1.m4a"/><Relationship Id="rId7" Type="http://schemas.openxmlformats.org/officeDocument/2006/relationships/image" Target="../media/image251.png"/><Relationship Id="rId2" Type="http://schemas.microsoft.com/office/2007/relationships/media" Target="../media/media91.m4a"/><Relationship Id="rId1" Type="http://schemas.openxmlformats.org/officeDocument/2006/relationships/tags" Target="../tags/tag90.xml"/><Relationship Id="rId6" Type="http://schemas.openxmlformats.org/officeDocument/2006/relationships/image" Target="../media/image204.png"/><Relationship Id="rId5" Type="http://schemas.openxmlformats.org/officeDocument/2006/relationships/notesSlide" Target="../notesSlides/notesSlide91.xml"/><Relationship Id="rId4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2.m4a"/><Relationship Id="rId7" Type="http://schemas.openxmlformats.org/officeDocument/2006/relationships/image" Target="../media/image251.png"/><Relationship Id="rId2" Type="http://schemas.microsoft.com/office/2007/relationships/media" Target="../media/media92.m4a"/><Relationship Id="rId1" Type="http://schemas.openxmlformats.org/officeDocument/2006/relationships/tags" Target="../tags/tag91.xml"/><Relationship Id="rId6" Type="http://schemas.openxmlformats.org/officeDocument/2006/relationships/image" Target="../media/image205.png"/><Relationship Id="rId5" Type="http://schemas.openxmlformats.org/officeDocument/2006/relationships/notesSlide" Target="../notesSlides/notesSlide92.xml"/><Relationship Id="rId4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3.m4a"/><Relationship Id="rId7" Type="http://schemas.openxmlformats.org/officeDocument/2006/relationships/image" Target="../media/image251.png"/><Relationship Id="rId2" Type="http://schemas.microsoft.com/office/2007/relationships/media" Target="../media/media93.m4a"/><Relationship Id="rId1" Type="http://schemas.openxmlformats.org/officeDocument/2006/relationships/tags" Target="../tags/tag92.xml"/><Relationship Id="rId6" Type="http://schemas.openxmlformats.org/officeDocument/2006/relationships/image" Target="../media/image202.png"/><Relationship Id="rId5" Type="http://schemas.openxmlformats.org/officeDocument/2006/relationships/notesSlide" Target="../notesSlides/notesSlide93.xml"/><Relationship Id="rId4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4.m4a"/><Relationship Id="rId7" Type="http://schemas.openxmlformats.org/officeDocument/2006/relationships/image" Target="../media/image251.png"/><Relationship Id="rId2" Type="http://schemas.microsoft.com/office/2007/relationships/media" Target="../media/media94.m4a"/><Relationship Id="rId1" Type="http://schemas.openxmlformats.org/officeDocument/2006/relationships/tags" Target="../tags/tag93.xml"/><Relationship Id="rId6" Type="http://schemas.openxmlformats.org/officeDocument/2006/relationships/image" Target="../media/image1810.png"/><Relationship Id="rId5" Type="http://schemas.openxmlformats.org/officeDocument/2006/relationships/notesSlide" Target="../notesSlides/notesSlide94.xml"/><Relationship Id="rId4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5.m4a"/><Relationship Id="rId7" Type="http://schemas.openxmlformats.org/officeDocument/2006/relationships/image" Target="../media/image251.png"/><Relationship Id="rId2" Type="http://schemas.microsoft.com/office/2007/relationships/media" Target="../media/media95.m4a"/><Relationship Id="rId1" Type="http://schemas.openxmlformats.org/officeDocument/2006/relationships/tags" Target="../tags/tag94.xml"/><Relationship Id="rId6" Type="http://schemas.openxmlformats.org/officeDocument/2006/relationships/image" Target="../media/image207.png"/><Relationship Id="rId5" Type="http://schemas.openxmlformats.org/officeDocument/2006/relationships/notesSlide" Target="../notesSlides/notesSlide95.xml"/><Relationship Id="rId4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6.m4a"/><Relationship Id="rId7" Type="http://schemas.openxmlformats.org/officeDocument/2006/relationships/image" Target="../media/image251.png"/><Relationship Id="rId2" Type="http://schemas.microsoft.com/office/2007/relationships/media" Target="../media/media96.m4a"/><Relationship Id="rId1" Type="http://schemas.openxmlformats.org/officeDocument/2006/relationships/tags" Target="../tags/tag95.xml"/><Relationship Id="rId6" Type="http://schemas.openxmlformats.org/officeDocument/2006/relationships/image" Target="../media/image208.png"/><Relationship Id="rId5" Type="http://schemas.openxmlformats.org/officeDocument/2006/relationships/notesSlide" Target="../notesSlides/notesSlide96.xml"/><Relationship Id="rId4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7.m4a"/><Relationship Id="rId7" Type="http://schemas.openxmlformats.org/officeDocument/2006/relationships/image" Target="../media/image251.png"/><Relationship Id="rId2" Type="http://schemas.microsoft.com/office/2007/relationships/media" Target="../media/media97.m4a"/><Relationship Id="rId1" Type="http://schemas.openxmlformats.org/officeDocument/2006/relationships/tags" Target="../tags/tag96.xml"/><Relationship Id="rId6" Type="http://schemas.openxmlformats.org/officeDocument/2006/relationships/image" Target="../media/image209.png"/><Relationship Id="rId5" Type="http://schemas.openxmlformats.org/officeDocument/2006/relationships/notesSlide" Target="../notesSlides/notesSlide97.xml"/><Relationship Id="rId4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8.m4a"/><Relationship Id="rId7" Type="http://schemas.openxmlformats.org/officeDocument/2006/relationships/image" Target="../media/image251.png"/><Relationship Id="rId2" Type="http://schemas.microsoft.com/office/2007/relationships/media" Target="../media/media98.m4a"/><Relationship Id="rId1" Type="http://schemas.openxmlformats.org/officeDocument/2006/relationships/tags" Target="../tags/tag97.xml"/><Relationship Id="rId6" Type="http://schemas.openxmlformats.org/officeDocument/2006/relationships/image" Target="../media/image211.png"/><Relationship Id="rId5" Type="http://schemas.openxmlformats.org/officeDocument/2006/relationships/notesSlide" Target="../notesSlides/notesSlide98.xml"/><Relationship Id="rId4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9.m4a"/><Relationship Id="rId7" Type="http://schemas.openxmlformats.org/officeDocument/2006/relationships/image" Target="../media/image190.png"/><Relationship Id="rId2" Type="http://schemas.microsoft.com/office/2007/relationships/media" Target="../media/media99.m4a"/><Relationship Id="rId1" Type="http://schemas.openxmlformats.org/officeDocument/2006/relationships/tags" Target="../tags/tag98.xml"/><Relationship Id="rId6" Type="http://schemas.openxmlformats.org/officeDocument/2006/relationships/image" Target="../media/image206.png"/><Relationship Id="rId5" Type="http://schemas.openxmlformats.org/officeDocument/2006/relationships/notesSlide" Target="../notesSlides/notesSlide9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5" y="1113906"/>
            <a:ext cx="6334298" cy="540327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AS</a:t>
            </a:r>
            <a:endParaRPr lang="ru-RU" sz="4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156532" y="2633427"/>
            <a:ext cx="4682227" cy="1827069"/>
          </a:xfrm>
        </p:spPr>
        <p:txBody>
          <a:bodyPr>
            <a:normAutofit/>
          </a:bodyPr>
          <a:lstStyle/>
          <a:p>
            <a:r>
              <a:rPr lang="en-GB" sz="3600" dirty="0"/>
              <a:t>Equations and Inequalities</a:t>
            </a:r>
            <a:endParaRPr lang="ru-RU" sz="3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979865" y="5132957"/>
            <a:ext cx="4179721" cy="858767"/>
          </a:xfrm>
        </p:spPr>
        <p:txBody>
          <a:bodyPr>
            <a:noAutofit/>
          </a:bodyPr>
          <a:lstStyle/>
          <a:p>
            <a:r>
              <a:rPr lang="en-US" sz="2400" dirty="0"/>
              <a:t>SIMULTANEOUS LINEAR EQUATIONS</a:t>
            </a:r>
            <a:endParaRPr lang="ru-RU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C9E89F-0577-40B5-9DD2-37A082AF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0"/>
    </mc:Choice>
    <mc:Fallback xmlns="">
      <p:transition spd="slow" advTm="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GB" sz="2400" b="1" dirty="0">
                    <a:solidFill>
                      <a:srgbClr val="FF0000"/>
                    </a:solidFill>
                  </a:rPr>
                  <a:t> value </a:t>
                </a:r>
                <a:r>
                  <a:rPr lang="en-GB" sz="2400" dirty="0">
                    <a:solidFill>
                      <a:srgbClr val="0000FF"/>
                    </a:solidFill>
                  </a:rPr>
                  <a:t>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C329AB-00D7-44EB-8D9C-E56FF91BF7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1F1E50-E930-462F-B429-93BC9BC039EA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"/>
    </mc:Choice>
    <mc:Fallback xmlns="">
      <p:transition spd="slow" advTm="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1A7D27-0012-4E23-A9AD-1EB541017E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8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"/>
    </mc:Choice>
    <mc:Fallback xmlns="">
      <p:transition spd="slow" advTm="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522B6B-7592-46BF-BFF7-3C30938D2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2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"/>
    </mc:Choice>
    <mc:Fallback xmlns="">
      <p:transition spd="slow" advTm="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A3EFEA-4C74-4E28-A35A-B1D8901196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5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"/>
    </mc:Choice>
    <mc:Fallback xmlns="">
      <p:transition spd="slow" advTm="4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3A3208-AF99-4B1A-B7EC-5A672E54E2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"/>
    </mc:Choice>
    <mc:Fallback xmlns="">
      <p:transition spd="slow" advTm="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60D7D0-B9D6-4EE9-AAEF-CFDE2F2DE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9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"/>
    </mc:Choice>
    <mc:Fallback xmlns="">
      <p:transition spd="slow" advTm="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F4A894-968D-43FF-85EB-923C39E24C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9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/>
    </mc:Choice>
    <mc:Fallback xmlns=""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E9FE26-0F03-4494-82B8-25A924020B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0"/>
    </mc:Choice>
    <mc:Fallback xmlns="">
      <p:transition spd="slow" advTm="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m:rPr>
                        <m:aln/>
                      </m:rPr>
                      <a:rPr lang="en-GB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LHS = 3 </a:t>
                </a:r>
                <a:r>
                  <a:rPr lang="en-GB" sz="2400" dirty="0"/>
                  <a:t>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024417-ADF8-40C9-B5F9-009A5354B2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7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"/>
    </mc:Choice>
    <mc:Fallback xmlns="">
      <p:transition spd="slow" advTm="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3 and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415682-58B4-4117-81C4-76103E245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0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"/>
    </mc:Choice>
    <mc:Fallback xmlns="">
      <p:transition spd="slow" advTm="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E46147-1FA3-40EB-9F6B-9E70B97F32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5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GB" sz="2400" b="1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B488A8-CA86-49CA-8F47-F3D673A2A0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0C48D1-3BD0-49C7-9587-AD2A6D875533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"/>
    </mc:Choice>
    <mc:Fallback xmlns="">
      <p:transition spd="slow" advTm="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634CEF-78BD-47E7-95B1-F65F8A0D3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7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"/>
    </mc:Choice>
    <mc:Fallback xmlns="">
      <p:transition spd="slow" advTm="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EEB31D-566B-4624-9E10-E04AB148CA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7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565382-E8E6-4302-8B89-0964460B3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2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GB" sz="25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4916C9-B851-49D1-B6C7-5119EFB66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4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"/>
    </mc:Choice>
    <mc:Fallback xmlns="">
      <p:transition spd="slow" advTm="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/>
                    </a:solidFill>
                  </a:rPr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DB6F2C-1715-42B2-9556-99644D5763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4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"/>
    </mc:Choice>
    <mc:Fallback xmlns="">
      <p:transition spd="slow" advTm="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DCAE4A-2840-4AC0-A1A4-A51612187E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6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en-GB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LHS = 16 </a:t>
                </a:r>
                <a:r>
                  <a:rPr lang="en-GB" sz="2400" dirty="0"/>
                  <a:t>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092127-8926-4EB5-B8E3-FFCD452E37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3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"/>
    </mc:Choice>
    <mc:Fallback xmlns="">
      <p:transition spd="slow" advTm="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16 and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GB" sz="25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39FEA5-26E5-4485-9290-BC875C06BC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8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3E3111-0786-4C01-AC50-346E99828A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9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"/>
    </mc:Choice>
    <mc:Fallback xmlns="">
      <p:transition spd="slow" advTm="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       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3 and RHS = 3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16 and RHS = 16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472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76676" y="234920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76676" y="2764463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20" name="Picture 1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42" y="2025909"/>
            <a:ext cx="297109" cy="456361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74" y="2025908"/>
            <a:ext cx="297109" cy="4563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B8BBA5-7B30-43E6-ACA5-D4CE4F1276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2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"/>
    </mc:Choice>
    <mc:Fallback xmlns="">
      <p:transition spd="slow" advTm="1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1F3E8B-3365-4E3C-BE3D-A714F3337C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A5A2EA-B4F5-4CEB-9DC6-6F63C06E3426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3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"/>
    </mc:Choice>
    <mc:Fallback xmlns="">
      <p:transition spd="slow" advTm="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73739" cy="365125"/>
          </a:xfrm>
        </p:spPr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120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37739" y="2859687"/>
            <a:ext cx="2161425" cy="1608404"/>
          </a:xfrm>
        </p:spPr>
        <p:txBody>
          <a:bodyPr/>
          <a:lstStyle/>
          <a:p>
            <a:pPr algn="ctr"/>
            <a:r>
              <a:rPr lang="en-GB" dirty="0"/>
              <a:t>REVIEW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78583" y="1373459"/>
            <a:ext cx="6527417" cy="4937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+mj-lt"/>
              </a:rPr>
              <a:t>If you have understood the content of this session you should be able to: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  <a:latin typeface="+mj-lt"/>
            </a:endParaRPr>
          </a:p>
          <a:p>
            <a:r>
              <a:rPr lang="en-GB" sz="2400" dirty="0">
                <a:solidFill>
                  <a:srgbClr val="0000FF"/>
                </a:solidFill>
                <a:latin typeface="+mj-lt"/>
              </a:rPr>
              <a:t>Solve simultaneous linear equations using elimination;</a:t>
            </a:r>
          </a:p>
          <a:p>
            <a:r>
              <a:rPr lang="en-GB" sz="2400" dirty="0">
                <a:solidFill>
                  <a:srgbClr val="0000FF"/>
                </a:solidFill>
                <a:latin typeface="+mj-lt"/>
              </a:rPr>
              <a:t>Solve simultaneous linear equations using substitution.</a:t>
            </a:r>
          </a:p>
          <a:p>
            <a:endParaRPr lang="en-GB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9335ECD-4BA2-445F-A815-4914D5F34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0"/>
    </mc:Choice>
    <mc:Fallback xmlns="">
      <p:transition spd="slow" advTm="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600761"/>
            <a:ext cx="3009207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224" y="5945824"/>
            <a:ext cx="8825899" cy="547350"/>
          </a:xfrm>
        </p:spPr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9789" y="2638097"/>
            <a:ext cx="4849811" cy="3184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>
                <a:solidFill>
                  <a:srgbClr val="0000FF"/>
                </a:solidFill>
              </a:rPr>
              <a:t>Now attempt the exercises in your text book related to this topic.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65913F-57E3-4723-B1D3-C70036714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0"/>
    </mc:Choice>
    <mc:Fallback xmlns="">
      <p:transition spd="slow" advTm="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82736" y="591748"/>
            <a:ext cx="4279285" cy="702406"/>
          </a:xfrm>
        </p:spPr>
        <p:txBody>
          <a:bodyPr anchor="t">
            <a:normAutofit/>
          </a:bodyPr>
          <a:lstStyle/>
          <a:p>
            <a:r>
              <a:rPr lang="en-US" sz="3200" dirty="0"/>
              <a:t>Copyright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© Z. Ali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72021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327400-07C8-4E8C-B26B-19AE5B58C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"/>
    </mc:Choice>
    <mc:Fallback xmlns="">
      <p:transition spd="slow" advTm="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LHS = 9 </a:t>
                </a:r>
                <a:r>
                  <a:rPr lang="en-GB" sz="2400" dirty="0"/>
                  <a:t>and RHS = 9</a:t>
                </a:r>
              </a:p>
              <a:p>
                <a:pPr marL="0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05AEFD-BAC4-425B-A475-4922AA6BB0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EEEFE1-501F-4E03-91A7-49B04A29494C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0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"/>
    </mc:Choice>
    <mc:Fallback xmlns="">
      <p:transition spd="slow" advTm="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GB" sz="2400" b="1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9 and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RHS = 9</a:t>
                </a:r>
              </a:p>
              <a:p>
                <a:pPr marL="0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765AB-112A-4DC8-A7EA-6BA821A0FF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C93902-0BEB-4A0A-979E-DE482D170CE8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"/>
    </mc:Choice>
    <mc:Fallback xmlns="">
      <p:transition spd="slow" advTm="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75DA9D-E044-4948-B0EF-E30010AEA9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19FF65-96CA-43EE-8A4D-85A0DA023155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"/>
    </mc:Choice>
    <mc:Fallback xmlns="">
      <p:transition spd="slow" advTm="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Check</a:t>
                </a:r>
                <a:r>
                  <a:rPr lang="en-GB" sz="2400" dirty="0">
                    <a:solidFill>
                      <a:srgbClr val="0000FF"/>
                    </a:solidFill>
                  </a:rPr>
                  <a:t>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CC486E-2218-4F24-927A-5E25F7850B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B46996-23A2-4D87-8EFC-BBBCDE1C0460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/>
    </mc:Choice>
    <mc:Fallback xmlns="">
      <p:transition spd="slow" advTm="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Check</a:t>
                </a:r>
                <a:r>
                  <a:rPr lang="en-GB" sz="2400" dirty="0">
                    <a:solidFill>
                      <a:srgbClr val="0000FF"/>
                    </a:solidFill>
                  </a:rPr>
                  <a:t> by substituting the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b="1" dirty="0">
                    <a:solidFill>
                      <a:srgbClr val="FF0000"/>
                    </a:solidFill>
                  </a:rPr>
                  <a:t> value</a:t>
                </a:r>
                <a:r>
                  <a:rPr lang="en-GB" sz="24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6A1405-647D-48DB-B1C7-4FC55C9CCF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E51F9-FDC5-4E4D-AF5C-FDF568C7D48A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32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"/>
    </mc:Choice>
    <mc:Fallback xmlns="">
      <p:transition spd="slow" advTm="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Check</a:t>
                </a:r>
                <a:r>
                  <a:rPr lang="en-GB" sz="2400" dirty="0">
                    <a:solidFill>
                      <a:srgbClr val="0000FF"/>
                    </a:solidFill>
                  </a:rPr>
                  <a:t>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888075-6799-4916-AB41-43A00FD798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9B53F8-5DCA-4360-A2EC-9D90FDF4F0A3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2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"/>
    </mc:Choice>
    <mc:Fallback xmlns="">
      <p:transition spd="slow" advTm="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Check</a:t>
                </a:r>
                <a:r>
                  <a:rPr lang="en-GB" sz="2400" dirty="0">
                    <a:solidFill>
                      <a:srgbClr val="0000FF"/>
                    </a:solidFill>
                  </a:rPr>
                  <a:t>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GB" sz="2400" b="1" dirty="0">
                    <a:solidFill>
                      <a:srgbClr val="FF0000"/>
                    </a:solidFill>
                  </a:rPr>
                  <a:t> value </a:t>
                </a:r>
                <a:r>
                  <a:rPr lang="en-GB" sz="2400" dirty="0">
                    <a:solidFill>
                      <a:srgbClr val="0000FF"/>
                    </a:solidFill>
                  </a:rPr>
                  <a:t>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CCADB-6404-4060-9387-98C4AD7256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8A5E16-9327-4D86-998A-EDD87F00AF66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7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"/>
    </mc:Choice>
    <mc:Fallback xmlns="">
      <p:transition spd="slow" advTm="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37739" y="2859687"/>
            <a:ext cx="2161425" cy="16084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SIMULTANEOUS LINEAR EQUATIONS</a:t>
            </a:r>
            <a:endParaRPr lang="ru-RU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39691" y="1373460"/>
            <a:ext cx="5966309" cy="54845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The objectives for this session are to: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r>
              <a:rPr lang="en-GB" sz="2400" dirty="0">
                <a:solidFill>
                  <a:srgbClr val="0000FF"/>
                </a:solidFill>
                <a:latin typeface="+mj-lt"/>
              </a:rPr>
              <a:t>Solve simultaneous linear equations using elimination;</a:t>
            </a:r>
          </a:p>
          <a:p>
            <a:r>
              <a:rPr lang="en-GB" sz="2400" dirty="0">
                <a:solidFill>
                  <a:srgbClr val="0000FF"/>
                </a:solidFill>
                <a:latin typeface="+mj-lt"/>
              </a:rPr>
              <a:t>Solve simultaneous linear equations using substitution.</a:t>
            </a:r>
          </a:p>
          <a:p>
            <a:endParaRPr lang="en-GB" sz="24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417BCD-F2F7-4771-B998-1ADE350CBF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7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2"/>
    </mc:Choice>
    <mc:Fallback xmlns="">
      <p:transition spd="slow" advTm="1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283A42-1B91-4908-9559-7DE2EE5E2DD1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581049-185B-481D-8954-02B5AA078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92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"/>
    </mc:Choice>
    <mc:Fallback>
      <p:transition spd="slow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CF19B4-377F-4B74-AD22-ECFCAE91C8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E0B7D3-5781-4A0C-90DE-744A98E3F135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80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"/>
    </mc:Choice>
    <mc:Fallback xmlns="">
      <p:transition spd="slow" advTm="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  <a:p>
                <a:pPr marL="0" indent="0">
                  <a:buNone/>
                </a:pPr>
                <a:r>
                  <a:rPr lang="en-GB" sz="2400" dirty="0"/>
                  <a:t>LHS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r>
                  <a:rPr lang="en-GB" sz="2400" dirty="0"/>
                  <a:t> and RHS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EDA0FB-0E60-4B07-8EBB-028B4F49A4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ABCFDD-011C-4529-B9A4-801010478188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4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"/>
    </mc:Choice>
    <mc:Fallback xmlns="">
      <p:transition spd="slow" advTm="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GB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LHS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and RHS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81BF72-B71E-4939-B50C-F5840B6BD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1095ED-4356-478D-815B-FFDEA5FD9B9E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2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"/>
    </mc:Choice>
    <mc:Fallback xmlns="">
      <p:transition spd="slow" advTm="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  <a:p>
                <a:pPr marL="0" indent="0">
                  <a:buNone/>
                </a:pPr>
                <a:r>
                  <a:rPr lang="en-GB" sz="2400" dirty="0"/>
                  <a:t>LHS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11 </m:t>
                    </m:r>
                  </m:oMath>
                </a14:m>
                <a:r>
                  <a:rPr lang="en-GB" sz="2400" dirty="0"/>
                  <a:t>and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RHS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B6FA0A-8783-4A82-898C-9F904F8633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5D6918-4E4A-4539-ADA2-8518E7044F92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6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"/>
    </mc:Choice>
    <mc:Fallback xmlns="">
      <p:transition spd="slow" advTm="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chemeClr val="bg1">
                        <a:lumMod val="75000"/>
                      </a:schemeClr>
                    </a:solidFill>
                  </a:rPr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          </a:t>
                </a:r>
                <a:r>
                  <a:rPr lang="en-GB" sz="1400" dirty="0"/>
                  <a:t>[Substituting in Equation 2]</a:t>
                </a:r>
              </a:p>
              <a:p>
                <a:pPr marL="0" indent="0">
                  <a:buNone/>
                </a:pPr>
                <a:r>
                  <a:rPr lang="en-GB" sz="2400" dirty="0"/>
                  <a:t>LHS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=−11 </m:t>
                    </m:r>
                  </m:oMath>
                </a14:m>
                <a:r>
                  <a:rPr lang="en-GB" sz="2400" dirty="0"/>
                  <a:t>and RHS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482BE3-932A-4982-955F-07E6021E97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070A35-ABE6-4A9D-A19C-6DA84EB49C2A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4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"/>
    </mc:Choice>
    <mc:Fallback xmlns="">
      <p:transition spd="slow" advTm="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=−11 </m:t>
                    </m:r>
                  </m:oMath>
                </a14:m>
                <a:r>
                  <a:rPr lang="en-GB" sz="2400" dirty="0"/>
                  <a:t>and RHS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947C71-C575-40C9-B75D-C6160A07A2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56AECA-32E9-4EC8-8FDB-16E181A6A33D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9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5"/>
    </mc:Choice>
    <mc:Fallback xmlns="">
      <p:transition spd="slow" advTm="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11 </m:t>
                    </m:r>
                  </m:oMath>
                </a14:m>
                <a:r>
                  <a:rPr lang="en-GB" sz="2400" dirty="0"/>
                  <a:t>and RHS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44" y="1934889"/>
            <a:ext cx="297109" cy="456361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05" y="1964224"/>
            <a:ext cx="297109" cy="4563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206794-B5E7-40DF-91ED-0A2C1BD96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1B193C-501B-49D7-8566-68397DA2EAE9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"/>
    </mc:Choice>
    <mc:Fallback xmlns="">
      <p:transition spd="slow" advTm="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= 9 and RHS = 9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−11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pPr marL="0" indent="0">
                  <a:buNone/>
                </a:pPr>
                <a:r>
                  <a:rPr lang="en-GB" sz="2400" dirty="0"/>
                  <a:t>LHS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en-GB" sz="2400" dirty="0"/>
                  <a:t> and RHS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24E016-21E6-4588-807C-FBD1028AC6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7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"/>
    </mc:Choice>
    <mc:Fallback xmlns="">
      <p:transition spd="slow" advTm="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4915" y="3027606"/>
            <a:ext cx="4428473" cy="3627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</a:rPr>
              <a:t>Linear simultaneous equations in two unknowns can have exactly one set of values that will make a pair of equations true at the same time. 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</a:rPr>
              <a:t>Linear simultaneous equations can be solved by using elimination or substitution.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DDD99C-2347-4C79-8815-83833731D5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7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"/>
    </mc:Choice>
    <mc:Fallback xmlns="">
      <p:transition spd="slow" advTm="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4915" y="3027606"/>
            <a:ext cx="4428473" cy="3627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</a:rPr>
              <a:t>Linear simultaneous equations in two unknowns can have exactly one set of values that will make a pair of equations true at the same time. 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Linear simultaneous equations can be solved using elimination or substitution.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F37651-75EA-4794-B1F4-AA0B9A92D0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0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8"/>
    </mc:Choice>
    <mc:Fallback xmlns="">
      <p:transition spd="slow" advTm="1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idx="1"/>
          </p:nvPr>
        </p:nvSpPr>
        <p:spPr>
          <a:xfrm>
            <a:off x="431392" y="2111964"/>
            <a:ext cx="4593600" cy="600075"/>
          </a:xfrm>
        </p:spPr>
        <p:txBody>
          <a:bodyPr/>
          <a:lstStyle/>
          <a:p>
            <a:r>
              <a:rPr lang="en-GB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822653"/>
                <a:ext cx="4428473" cy="383039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Clr>
                    <a:srgbClr val="0000FF"/>
                  </a:buClr>
                  <a:buAutoNum type="alphaLcPeriod"/>
                </a:pPr>
                <a:r>
                  <a:rPr lang="en-GB" sz="23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3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300" dirty="0"/>
              </a:p>
              <a:p>
                <a:pPr marL="457200" indent="-457200">
                  <a:buFont typeface="+mj-lt"/>
                  <a:buAutoNum type="alphaLcPeriod" startAt="2"/>
                </a:pPr>
                <a:endParaRPr lang="en-GB" sz="23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Font typeface="+mj-lt"/>
                  <a:buAutoNum type="alphaLcPeriod" startAt="2"/>
                </a:pPr>
                <a:r>
                  <a:rPr lang="en-GB" sz="23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300" dirty="0"/>
              </a:p>
              <a:p>
                <a:pPr marL="0" indent="0">
                  <a:buNone/>
                </a:pPr>
                <a:endParaRPr lang="en-GB" sz="2300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822653"/>
                <a:ext cx="4428473" cy="3830394"/>
              </a:xfrm>
              <a:blipFill>
                <a:blip r:embed="rId6"/>
                <a:stretch>
                  <a:fillRect l="-1651" t="-2070" b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DF6400-1604-4431-ACFF-CEC3BE6AE4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9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6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C9551B-A804-4966-AF6B-46F2C097B6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0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3"/>
    </mc:Choice>
    <mc:Fallback xmlns="">
      <p:transition spd="slow" advTm="1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6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Make co-</a:t>
                </a:r>
                <a:r>
                  <a:rPr lang="en-GB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dirty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7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280270-9555-4DAE-B657-A52CE6537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9"/>
    </mc:Choice>
    <mc:Fallback xmlns="">
      <p:transition spd="slow" advTm="2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67725" y="4176943"/>
            <a:ext cx="457200" cy="855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1744371" y="4161123"/>
            <a:ext cx="424662" cy="8718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474141" y="4140277"/>
            <a:ext cx="437299" cy="7966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12883" y="1899711"/>
            <a:ext cx="6551884" cy="3044239"/>
            <a:chOff x="3165938" y="2435982"/>
            <a:chExt cx="6551884" cy="3044239"/>
          </a:xfrm>
        </p:grpSpPr>
        <p:sp>
          <p:nvSpPr>
            <p:cNvPr id="24" name="Oval 23"/>
            <p:cNvSpPr/>
            <p:nvPr/>
          </p:nvSpPr>
          <p:spPr>
            <a:xfrm>
              <a:off x="3165938" y="5114069"/>
              <a:ext cx="514325" cy="3661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9047529" y="2930328"/>
              <a:ext cx="670293" cy="445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078312" y="2435982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81762" y="1911228"/>
            <a:ext cx="6480180" cy="3025748"/>
            <a:chOff x="3782417" y="2295099"/>
            <a:chExt cx="6480180" cy="3025748"/>
          </a:xfrm>
        </p:grpSpPr>
        <p:sp>
          <p:nvSpPr>
            <p:cNvPr id="34" name="Oval 33"/>
            <p:cNvSpPr/>
            <p:nvPr/>
          </p:nvSpPr>
          <p:spPr>
            <a:xfrm>
              <a:off x="3782417" y="4954695"/>
              <a:ext cx="308391" cy="3661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9842217" y="2789445"/>
              <a:ext cx="420380" cy="445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925911" y="2295099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059697" y="1913426"/>
            <a:ext cx="6699396" cy="2990300"/>
            <a:chOff x="2951926" y="2419008"/>
            <a:chExt cx="6699396" cy="2990300"/>
          </a:xfrm>
        </p:grpSpPr>
        <p:sp>
          <p:nvSpPr>
            <p:cNvPr id="42" name="Oval 41"/>
            <p:cNvSpPr/>
            <p:nvPr/>
          </p:nvSpPr>
          <p:spPr>
            <a:xfrm>
              <a:off x="2951926" y="5066691"/>
              <a:ext cx="431127" cy="3426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9140340" y="2930329"/>
              <a:ext cx="510982" cy="4151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6532519" y="2419008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9432" y="2784946"/>
                <a:ext cx="9236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432" y="2784946"/>
                <a:ext cx="923650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8298762" y="2766827"/>
                <a:ext cx="918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762" y="2766827"/>
                <a:ext cx="91884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9084097" y="2744012"/>
                <a:ext cx="923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097" y="2744012"/>
                <a:ext cx="92365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Make co-</a:t>
                </a:r>
                <a:r>
                  <a:rPr lang="en-GB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dirty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11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C806D90-A35A-4BFB-9781-6AB351BE67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4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5"/>
    </mc:Choice>
    <mc:Fallback xmlns="">
      <p:transition spd="slow" advTm="4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9" grpId="0" animBg="1"/>
      <p:bldP spid="35" grpId="0"/>
      <p:bldP spid="4" grpId="0"/>
      <p:bldP spid="47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(2’) -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+45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11119" y="2406661"/>
            <a:ext cx="2314474" cy="41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1838292" y="4201202"/>
            <a:ext cx="1714469" cy="37519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7511119" y="3358342"/>
            <a:ext cx="2314474" cy="402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7847215" y="3799421"/>
            <a:ext cx="1760061" cy="3672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24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A74CB7F-C4F6-44BF-98D9-CBAE07DD27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8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5"/>
    </mc:Choice>
    <mc:Fallback xmlns="">
      <p:transition spd="slow" advTm="1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" grpId="0"/>
      <p:bldP spid="32" grpId="0"/>
      <p:bldP spid="36" grpId="0" animBg="1"/>
      <p:bldP spid="37" grpId="0" animBg="1"/>
      <p:bldP spid="45" grpId="0" animBg="1"/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(2’) - (1)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+45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72048" y="3355506"/>
            <a:ext cx="500057" cy="1870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559177" y="3381810"/>
            <a:ext cx="628622" cy="1843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9221184" y="3375319"/>
            <a:ext cx="586181" cy="18502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821467" y="3015221"/>
            <a:ext cx="53732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500" dirty="0">
                <a:solidFill>
                  <a:srgbClr val="FF0000"/>
                </a:solidFill>
              </a:rPr>
              <a:t>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1BE245-90DD-4412-A50D-BBA4610DE4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4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1"/>
    </mc:Choice>
    <mc:Fallback xmlns="">
      <p:transition spd="slow" advTm="1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(2’) - (1)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A9E7BA-D022-4EC5-96BA-AEEE92F6A1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2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6"/>
    </mc:Choice>
    <mc:Fallback xmlns="">
      <p:transition spd="slow" advTm="1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28917" y="5446092"/>
            <a:ext cx="908461" cy="40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884493" y="4184277"/>
            <a:ext cx="1618690" cy="430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21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726B4B-F8E7-4428-89C2-6D8613B983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9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8"/>
    </mc:Choice>
    <mc:Fallback xmlns="">
      <p:transition spd="slow" advTm="1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m:rPr>
                        <m:aln/>
                      </m:rPr>
                      <a:rPr lang="en-GB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5DAAD4-BDBC-47DE-ABE0-BB881C12B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1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"/>
    </mc:Choice>
    <mc:Fallback xmlns="">
      <p:transition spd="slow" advTm="5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Rearranging: </a:t>
                </a:r>
                <a14:m>
                  <m:oMath xmlns:m="http://schemas.openxmlformats.org/officeDocument/2006/math">
                    <m:r>
                      <a:rPr lang="en-GB" sz="25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5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. 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 b="-21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84BFCE-981A-4188-90F1-A4F637B37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4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"/>
    </mc:Choice>
    <mc:Fallback xmlns="">
      <p:transition spd="slow" advTm="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4915" y="3027606"/>
            <a:ext cx="4428473" cy="3627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</a:rPr>
              <a:t>Linear simultaneous equations in two unknowns can have exactly one set of values that will make a pair of equations true at the same time. 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CE90A-B17E-4B96-8BF3-C2BCF3DB05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AFF2AB-9993-4D1B-9B16-9B2508271F3B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20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9"/>
    </mc:Choice>
    <mc:Fallback xmlns="">
      <p:transition spd="slow" advTm="1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Rearranging: </a:t>
                </a:r>
                <a14:m>
                  <m:oMath xmlns:m="http://schemas.openxmlformats.org/officeDocument/2006/math">
                    <m:r>
                      <a:rPr lang="en-GB" sz="25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5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.  Dividing by 2 gives: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 b="-21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the same;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dirty="0">
                    <a:solidFill>
                      <a:srgbClr val="0000FF"/>
                    </a:solidFill>
                  </a:rPr>
                  <a:t>Substitute into one of the original equations to find eliminated variable.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32" y="5460194"/>
                <a:ext cx="4920822" cy="1477328"/>
              </a:xfrm>
              <a:prstGeom prst="rect">
                <a:avLst/>
              </a:prstGeom>
              <a:blipFill>
                <a:blip r:embed="rId8"/>
                <a:stretch>
                  <a:fillRect l="-867" t="-2479" r="-86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/>
          <p:cNvSpPr txBox="1">
            <a:spLocks/>
          </p:cNvSpPr>
          <p:nvPr/>
        </p:nvSpPr>
        <p:spPr>
          <a:xfrm>
            <a:off x="431392" y="4920841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136652-C4EC-467C-9879-1DF261FBFC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7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Rearranging: </a:t>
                </a:r>
                <a14:m>
                  <m:oMath xmlns:m="http://schemas.openxmlformats.org/officeDocument/2006/math">
                    <m:r>
                      <a:rPr lang="en-GB" sz="2500" b="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500" b="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  Dividing by 2 gives: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 b="-21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4838" y="4576307"/>
            <a:ext cx="3063380" cy="446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5146B4-C058-4DAF-9E45-4BC6E36DD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7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8"/>
    </mc:Choice>
    <mc:Fallback xmlns="">
      <p:transition spd="slow" advTm="1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Rearranging: </a:t>
                </a:r>
                <a14:m>
                  <m:oMath xmlns:m="http://schemas.openxmlformats.org/officeDocument/2006/math">
                    <m:r>
                      <a:rPr lang="en-GB" sz="2500" b="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500" b="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  Dividing by 2 gives: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 b="-21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/>
              </a:p>
              <a:p>
                <a:pPr marL="0" indent="0">
                  <a:buNone/>
                </a:pPr>
                <a:r>
                  <a:rPr lang="en-GB" sz="2500" dirty="0"/>
                  <a:t>Check: </a:t>
                </a:r>
                <a14:m>
                  <m:oMath xmlns:m="http://schemas.openxmlformats.org/officeDocument/2006/math">
                    <m:r>
                      <a:rPr lang="en-GB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5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+24</m:t>
                    </m:r>
                  </m:oMath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81552" y="4611614"/>
            <a:ext cx="8458202" cy="1314400"/>
            <a:chOff x="1881552" y="4611614"/>
            <a:chExt cx="8458202" cy="1314400"/>
          </a:xfrm>
        </p:grpSpPr>
        <p:sp>
          <p:nvSpPr>
            <p:cNvPr id="4" name="Oval 3"/>
            <p:cNvSpPr/>
            <p:nvPr/>
          </p:nvSpPr>
          <p:spPr>
            <a:xfrm>
              <a:off x="1881552" y="4611614"/>
              <a:ext cx="386861" cy="3429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1932783" y="5480221"/>
              <a:ext cx="388386" cy="445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9331567" y="4800600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2234" y="4611362"/>
            <a:ext cx="9512409" cy="2246638"/>
            <a:chOff x="1881552" y="4611614"/>
            <a:chExt cx="9512409" cy="2246638"/>
          </a:xfrm>
        </p:grpSpPr>
        <p:sp>
          <p:nvSpPr>
            <p:cNvPr id="21" name="Oval 20"/>
            <p:cNvSpPr/>
            <p:nvPr/>
          </p:nvSpPr>
          <p:spPr>
            <a:xfrm>
              <a:off x="1881552" y="4611614"/>
              <a:ext cx="386861" cy="3429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1932783" y="5480221"/>
              <a:ext cx="388386" cy="445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10385774" y="6284802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18B8BD-37D8-491E-8D3A-CA04D22F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4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2"/>
    </mc:Choice>
    <mc:Fallback xmlns="">
      <p:transition spd="slow" advTm="1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(2) x 2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(1) from Equation (2’):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+48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(2’) - (1) gives: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9 gives </a:t>
                </a:r>
                <a14:m>
                  <m:oMath xmlns:m="http://schemas.openxmlformats.org/officeDocument/2006/math">
                    <m:r>
                      <a:rPr lang="en-GB" sz="25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Rearranging: </a:t>
                </a:r>
                <a14:m>
                  <m:oMath xmlns:m="http://schemas.openxmlformats.org/officeDocument/2006/math">
                    <m:r>
                      <a:rPr lang="en-GB" sz="2500" b="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500" b="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  Dividing by 2 gives: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 b="-21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1392" y="2316917"/>
            <a:ext cx="4593600" cy="600075"/>
          </a:xfrm>
        </p:spPr>
        <p:txBody>
          <a:bodyPr/>
          <a:lstStyle/>
          <a:p>
            <a:r>
              <a:rPr lang="en-GB" dirty="0"/>
              <a:t>Example 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+24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/>
              </a:p>
              <a:p>
                <a:pPr marL="0" indent="0">
                  <a:buNone/>
                </a:pPr>
                <a:r>
                  <a:rPr lang="en-GB" sz="2500" dirty="0"/>
                  <a:t>Check: </a:t>
                </a:r>
                <a14:m>
                  <m:oMath xmlns:m="http://schemas.openxmlformats.org/officeDocument/2006/math">
                    <m:r>
                      <a:rPr lang="en-GB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5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+24</m:t>
                    </m:r>
                  </m:oMath>
                </a14:m>
                <a:r>
                  <a:rPr lang="en-GB" sz="2500" dirty="0"/>
                  <a:t>.</a:t>
                </a:r>
              </a:p>
              <a:p>
                <a:pPr marL="0" indent="0">
                  <a:buNone/>
                </a:pPr>
                <a:r>
                  <a:rPr lang="en-GB" sz="2500" dirty="0"/>
                  <a:t>LHS = 25 and RHS = 25</a:t>
                </a:r>
              </a:p>
              <a:p>
                <a:pPr marL="0" indent="0">
                  <a:buNone/>
                </a:pPr>
                <a:endParaRPr lang="en-GB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201" t="-2521" r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9404" y="4236372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5914" y="462919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(1)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Equation (2’)</a:t>
            </a:r>
          </a:p>
        </p:txBody>
      </p:sp>
      <p:pic>
        <p:nvPicPr>
          <p:cNvPr id="26" name="Picture 2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65" y="4798887"/>
            <a:ext cx="297109" cy="456361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705" y="6271523"/>
            <a:ext cx="297109" cy="456361"/>
          </a:xfrm>
          <a:prstGeom prst="rect">
            <a:avLst/>
          </a:prstGeom>
        </p:spPr>
      </p:pic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92595E-44D1-49E4-991F-23A813FCD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0"/>
    </mc:Choice>
    <mc:Fallback xmlns="">
      <p:transition spd="slow" advTm="20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Make co-</a:t>
                </a:r>
                <a:r>
                  <a:rPr lang="en-GB" sz="1900" dirty="0" err="1">
                    <a:solidFill>
                      <a:srgbClr val="0000FF"/>
                    </a:solidFill>
                  </a:rPr>
                  <a:t>efficients</a:t>
                </a:r>
                <a:r>
                  <a:rPr lang="en-GB" sz="1900" dirty="0">
                    <a:solidFill>
                      <a:srgbClr val="0000FF"/>
                    </a:solidFill>
                  </a:rPr>
                  <a:t> of x or y the same;</a:t>
                </a:r>
              </a:p>
              <a:p>
                <a:pPr marL="457200" indent="-457200"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x or y;</a:t>
                </a:r>
              </a:p>
              <a:p>
                <a:pPr marL="457200" indent="-457200"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x and y in other equation.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17659" y="3325091"/>
            <a:ext cx="457200" cy="800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683366" y="3325091"/>
            <a:ext cx="424662" cy="800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922683" y="3341717"/>
            <a:ext cx="437299" cy="7751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34048" y="1899711"/>
            <a:ext cx="6330719" cy="1860130"/>
            <a:chOff x="3387103" y="2435982"/>
            <a:chExt cx="6330719" cy="1860130"/>
          </a:xfrm>
        </p:grpSpPr>
        <p:sp>
          <p:nvSpPr>
            <p:cNvPr id="24" name="Oval 23"/>
            <p:cNvSpPr/>
            <p:nvPr/>
          </p:nvSpPr>
          <p:spPr>
            <a:xfrm>
              <a:off x="3387103" y="3929960"/>
              <a:ext cx="514325" cy="3661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9047529" y="2930328"/>
              <a:ext cx="670293" cy="445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078312" y="2435982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48931" y="1911228"/>
            <a:ext cx="6246511" cy="1870971"/>
            <a:chOff x="3949586" y="2295099"/>
            <a:chExt cx="6246511" cy="1870971"/>
          </a:xfrm>
        </p:grpSpPr>
        <p:sp>
          <p:nvSpPr>
            <p:cNvPr id="34" name="Oval 33"/>
            <p:cNvSpPr/>
            <p:nvPr/>
          </p:nvSpPr>
          <p:spPr>
            <a:xfrm>
              <a:off x="3949586" y="3727027"/>
              <a:ext cx="467955" cy="4390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9775717" y="2789445"/>
              <a:ext cx="420380" cy="445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925911" y="2295099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08028" y="1913426"/>
            <a:ext cx="6551315" cy="1847198"/>
            <a:chOff x="3000257" y="2419008"/>
            <a:chExt cx="6551315" cy="1847198"/>
          </a:xfrm>
        </p:grpSpPr>
        <p:sp>
          <p:nvSpPr>
            <p:cNvPr id="42" name="Oval 41"/>
            <p:cNvSpPr/>
            <p:nvPr/>
          </p:nvSpPr>
          <p:spPr>
            <a:xfrm>
              <a:off x="3000257" y="3836721"/>
              <a:ext cx="557415" cy="42948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8842581" y="2930329"/>
              <a:ext cx="708991" cy="4151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6532519" y="2419008"/>
              <a:ext cx="1008187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9432" y="2784946"/>
                <a:ext cx="7857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432" y="2784946"/>
                <a:ext cx="785792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8298762" y="2766827"/>
                <a:ext cx="918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762" y="2766827"/>
                <a:ext cx="91884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9084097" y="2744012"/>
                <a:ext cx="10406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×(−</m:t>
                    </m:r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097" y="2744012"/>
                <a:ext cx="1040670" cy="369332"/>
              </a:xfrm>
              <a:prstGeom prst="rect">
                <a:avLst/>
              </a:prstGeom>
              <a:blipFill>
                <a:blip r:embed="rId10"/>
                <a:stretch>
                  <a:fillRect l="-4678" t="-8197" r="-1754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36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9E20C5-844F-4D04-B8F4-8B1297E46F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6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6"/>
    </mc:Choice>
    <mc:Fallback xmlns="">
      <p:transition spd="slow" advTm="3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9" grpId="0" animBg="1"/>
      <p:bldP spid="35" grpId="0"/>
      <p:bldP spid="4" grpId="0"/>
      <p:bldP spid="47" grpId="0"/>
      <p:bldP spid="4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22683" y="3702817"/>
            <a:ext cx="1951903" cy="3871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7648477" y="3358342"/>
            <a:ext cx="1975424" cy="402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7665102" y="3799422"/>
            <a:ext cx="1958799" cy="35918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7653313" y="2408345"/>
            <a:ext cx="1975424" cy="402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879FFF-5395-4635-8887-9D4083AE02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0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3"/>
    </mc:Choice>
    <mc:Fallback xmlns="">
      <p:transition spd="slow" advTm="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" grpId="0" animBg="1"/>
      <p:bldP spid="45" grpId="0" animBg="1"/>
      <p:bldP spid="46" grpId="0" animBg="1"/>
      <p:bldP spid="5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72048" y="3355506"/>
            <a:ext cx="433891" cy="1870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673303" y="3381810"/>
            <a:ext cx="514496" cy="1843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221184" y="3375319"/>
            <a:ext cx="402717" cy="18502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21467" y="3015221"/>
            <a:ext cx="53732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500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26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D0590F-4511-4FA2-9D3A-78D552C563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4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4"/>
    </mc:Choice>
    <mc:Fallback xmlns="">
      <p:transition spd="slow" advTm="1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B5A279-B74D-441F-A8BF-F5C00FD4B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5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"/>
    </mc:Choice>
    <mc:Fallback xmlns="">
      <p:transition spd="slow" advTm="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159F43-32A2-477D-B686-D940F67B6D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1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724400"/>
              </a:xfrm>
              <a:prstGeom prst="rect">
                <a:avLst/>
              </a:prstGeom>
              <a:blipFill>
                <a:blip r:embed="rId6"/>
                <a:stretch>
                  <a:fillRect l="-1564" t="-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456BE7-181B-4F1D-8302-C9289B5B3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3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8"/>
    </mc:Choice>
    <mc:Fallback xmlns="">
      <p:transition spd="slow" advTm="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Check</a:t>
                </a:r>
                <a:r>
                  <a:rPr lang="en-GB" sz="2400" dirty="0">
                    <a:solidFill>
                      <a:srgbClr val="0000FF"/>
                    </a:solidFill>
                  </a:rPr>
                  <a:t> by substituting the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A08E70-DA40-4B8D-8844-95A42C942F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A9C66F-E787-45FF-B9A9-9EFEDBE55064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3"/>
    </mc:Choice>
    <mc:Fallback xmlns="">
      <p:transition spd="slow" advTm="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76515" y="5846997"/>
            <a:ext cx="1003950" cy="3875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059692" y="3377718"/>
            <a:ext cx="1618690" cy="368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15547C-4297-4AC4-81BF-860DF59C60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5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4"/>
    </mc:Choice>
    <mc:Fallback xmlns="">
      <p:transition spd="slow" advTm="14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m:rPr>
                        <m:aln/>
                      </m:rPr>
                      <a:rPr lang="en-GB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670A0F-10F2-4E09-B781-40681F61D4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6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8"/>
    </mc:Choice>
    <mc:Fallback xmlns="">
      <p:transition spd="slow" advTm="6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m:rPr>
                        <m:aln/>
                      </m:rPr>
                      <a:rPr lang="en-GB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=−7</m:t>
                      </m:r>
                    </m:oMath>
                  </m:oMathPara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AF0FBC-AD95-4E3A-AB02-C506D11B8E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4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"/>
    </mc:Choice>
    <mc:Fallback xmlns="">
      <p:transition spd="slow" advTm="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−7</m:t>
                      </m:r>
                    </m:oMath>
                  </m:oMathPara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B8B346-DA33-4238-BB96-45CFE37EF9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"/>
    </mc:Choice>
    <mc:Fallback xmlns="">
      <p:transition spd="slow" advTm="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(1):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−7.</m:t>
                    </m:r>
                  </m:oMath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C47C2B-3D9C-4755-BD43-EC20FD380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7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/>
    </mc:Choice>
    <mc:Fallback xmlns=""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(1):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−7.</m:t>
                    </m:r>
                  </m:oMath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78676" y="3711789"/>
            <a:ext cx="1971888" cy="413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4B9733-DBB7-46CE-8E64-45D259640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1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4"/>
    </mc:Choice>
    <mc:Fallback xmlns="">
      <p:transition spd="slow" advTm="1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(1):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−7.</m:t>
                    </m:r>
                  </m:oMath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r>
                  <a:rPr lang="en-GB" sz="2000" b="1" dirty="0">
                    <a:solidFill>
                      <a:srgbClr val="0000FF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d>
                    <m:r>
                      <m:rPr>
                        <m:aln/>
                      </m:rP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GB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19</m:t>
                    </m:r>
                  </m:oMath>
                </a14:m>
                <a:endParaRPr lang="en-GB" sz="20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69485" y="3733871"/>
            <a:ext cx="9069568" cy="2942311"/>
            <a:chOff x="1731928" y="4927497"/>
            <a:chExt cx="9069568" cy="2942311"/>
          </a:xfrm>
        </p:grpSpPr>
        <p:sp>
          <p:nvSpPr>
            <p:cNvPr id="18" name="Oval 17"/>
            <p:cNvSpPr/>
            <p:nvPr/>
          </p:nvSpPr>
          <p:spPr>
            <a:xfrm>
              <a:off x="1731928" y="4927497"/>
              <a:ext cx="317836" cy="3585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6298445" y="7494948"/>
              <a:ext cx="584506" cy="3748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9679630" y="6938123"/>
              <a:ext cx="1121866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7074" y="3693829"/>
            <a:ext cx="7666158" cy="2998978"/>
            <a:chOff x="1948835" y="4887707"/>
            <a:chExt cx="7666158" cy="2998978"/>
          </a:xfrm>
        </p:grpSpPr>
        <p:sp>
          <p:nvSpPr>
            <p:cNvPr id="24" name="Oval 23"/>
            <p:cNvSpPr/>
            <p:nvPr/>
          </p:nvSpPr>
          <p:spPr>
            <a:xfrm>
              <a:off x="1948835" y="4887707"/>
              <a:ext cx="285140" cy="4208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7045344" y="7495200"/>
              <a:ext cx="591901" cy="39148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8422807" y="6364925"/>
              <a:ext cx="1192186" cy="573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9D2BEC-58AB-4F24-BBE5-31F031228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4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9"/>
    </mc:Choice>
    <mc:Fallback xmlns="">
      <p:transition spd="slow" advTm="1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Equation (1) x 3 gives: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Now subtract Equation (2) from Equation (1’):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b="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So (1’) - (2):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25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Dividing both sides by 7 gives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(1):</a:t>
                </a:r>
                <a14:m>
                  <m:oMath xmlns:m="http://schemas.openxmlformats.org/officeDocument/2006/math">
                    <m:r>
                      <a:rPr lang="en-GB" sz="25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aln/>
                      </m:rP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−7.</m:t>
                    </m:r>
                  </m:oMath>
                </a14:m>
                <a:br>
                  <a:rPr lang="en-GB" sz="25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r>
                  <a:rPr lang="en-GB" sz="2000" b="1" dirty="0">
                    <a:solidFill>
                      <a:srgbClr val="0000FF"/>
                    </a:solidFill>
                  </a:rPr>
                  <a:t>Check: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d>
                    <m:r>
                      <m:rPr>
                        <m:aln/>
                      </m:rP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GB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19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.  LHS = RHS = -21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930400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564" t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2b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Find the point of intersection of the following using elimination: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Make co-</a:t>
                </a:r>
                <a:r>
                  <a:rPr lang="en-GB" sz="1900" dirty="0" err="1">
                    <a:solidFill>
                      <a:schemeClr val="bg1">
                        <a:lumMod val="65000"/>
                      </a:schemeClr>
                    </a:solidFill>
                  </a:rPr>
                  <a:t>efficients</a:t>
                </a: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the same;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Subtract equations to eliminate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;</a:t>
                </a:r>
                <a:endParaRPr lang="en-GB" sz="1900" dirty="0">
                  <a:solidFill>
                    <a:srgbClr val="0000FF"/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Find the un-eliminated variable;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into one of the original equations to find eliminated variable;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values of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in other equation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r="-2719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2b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122" y="337771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0122" y="380616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60121" y="24055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38976" y="3943456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7756" y="3385564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8" y="378220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pic>
        <p:nvPicPr>
          <p:cNvPr id="27" name="Picture 2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76" y="5092254"/>
            <a:ext cx="297109" cy="456361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41" y="5669280"/>
            <a:ext cx="297109" cy="456361"/>
          </a:xfrm>
          <a:prstGeom prst="rect">
            <a:avLst/>
          </a:prstGeom>
        </p:spPr>
      </p:pic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35AC37-3D13-44E2-8F98-5BC560ED5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4"/>
    </mc:Choice>
    <mc:Fallback xmlns="">
      <p:transition spd="slow" advTm="10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6"/>
                <a:stretch>
                  <a:fillRect l="-1978" t="-21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F09A2B-413A-4884-8194-0CE82D1A1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"/>
    </mc:Choice>
    <mc:Fallback xmlns="">
      <p:transition spd="slow" advTm="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6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1C705C-A01C-40B3-A879-01EF5775B3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8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2"/>
    </mc:Choice>
    <mc:Fallback xmlns="">
      <p:transition spd="slow" advTm="2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0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b="1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 </a:t>
                </a:r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Check</a:t>
                </a:r>
                <a:r>
                  <a:rPr lang="en-GB" sz="2400" dirty="0">
                    <a:solidFill>
                      <a:srgbClr val="0000FF"/>
                    </a:solidFill>
                  </a:rPr>
                  <a:t> by substituting the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8510CF-5B07-48D6-A102-CED8474488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07D0AB-DACA-4E00-B415-25137B301E36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9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"/>
    </mc:Choice>
    <mc:Fallback xmlns="">
      <p:transition spd="slow" advTm="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AD6A9B-0AE8-41E6-8ABF-3E5A1B9A13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5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1"/>
    </mc:Choice>
    <mc:Fallback xmlns="">
      <p:transition spd="slow" advTm="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56675" y="22340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10EC00-0F6B-44DA-AB29-0F179FE613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2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"/>
    </mc:Choice>
    <mc:Fallback xmlns="">
      <p:transition spd="slow" advTm="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6AB76D-89DB-41CD-962F-1A660044B9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4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6"/>
    </mc:Choice>
    <mc:Fallback xmlns="">
      <p:transition spd="slow" advTm="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2EB3C7-A615-4419-886B-452A7EA94A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5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"/>
    </mc:Choice>
    <mc:Fallback xmlns="">
      <p:transition spd="slow" advTm="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BCDB35-F105-41E1-8463-85ECD0E13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"/>
    </mc:Choice>
    <mc:Fallback xmlns=""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FFC568-3419-464F-A499-B0D49E25B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2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"/>
    </mc:Choice>
    <mc:Fallback xmlns="">
      <p:transition spd="slow" advTm="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EB05D7-FEE6-4BEE-AFE1-C305E7DFC6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1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"/>
    </mc:Choice>
    <mc:Fallback xmlns="">
      <p:transition spd="slow" advTm="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24B974-9183-4052-BD87-2FE1A3589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4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1939C6-1F24-4BF4-A870-6437F2154D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5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"/>
    </mc:Choice>
    <mc:Fallback xmlns="">
      <p:transition spd="slow" advTm="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B00086-1FAA-478D-B2BF-C6EB2603C4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8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"/>
    </mc:Choice>
    <mc:Fallback xmlns=""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9.     </m:t>
                    </m:r>
                  </m:oMath>
                </a14:m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DD273B-5877-49DB-8A7A-4A57DBE103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ACEC93-78AB-48D8-BEC3-64FCEBF794BD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8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GB" sz="25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AFE0A3-5927-4B34-9475-0898F38A0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8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"/>
    </mc:Choice>
    <mc:Fallback xmlns="">
      <p:transition spd="slow" advTm="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340D16-D12E-46CE-848E-418504E13A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0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"/>
    </mc:Choice>
    <mc:Fallback xmlns="">
      <p:transition spd="slow" advTm="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4EF292-3612-4876-B153-648F65C256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"/>
    </mc:Choice>
    <mc:Fallback xmlns="">
      <p:transition spd="slow"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GB" sz="25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ED9F89-A284-496A-A221-565501C1B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9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"/>
    </mc:Choice>
    <mc:Fallback xmlns="">
      <p:transition spd="slow" advTm="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GB" sz="2500" b="1" dirty="0">
                  <a:solidFill>
                    <a:srgbClr val="FF0000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7EA20D-1D2C-49AA-B715-7C05DCDAD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0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"/>
    </mc:Choice>
    <mc:Fallback xmlns="">
      <p:transition spd="slow" advTm="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C1AA1A-532B-456D-B65E-A8A7F891F7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4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"/>
    </mc:Choice>
    <mc:Fallback xmlns="">
      <p:transition spd="slow" advTm="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DC68AB-52AD-44A1-AC5A-7631D0F6C8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4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"/>
    </mc:Choice>
    <mc:Fallback xmlns="">
      <p:transition spd="slow" advTm="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1CA8B1-8150-4F1C-A948-AA2FC37311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1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"/>
    </mc:Choice>
    <mc:Fallback xmlns="">
      <p:transition spd="slow" advTm="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A2CA2E-138F-483E-8036-27DD93712F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1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"/>
    </mc:Choice>
    <mc:Fallback xmlns="">
      <p:transition spd="slow" advTm="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91437B-2C79-47E3-94F9-CF7A849FC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0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"/>
    </mc:Choice>
    <mc:Fallback xmlns="">
      <p:transition spd="slow" advTm="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+2(3)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b="1" dirty="0">
                    <a:solidFill>
                      <a:srgbClr val="FF0000"/>
                    </a:solidFill>
                  </a:rPr>
                  <a:t> value </a:t>
                </a:r>
                <a:r>
                  <a:rPr lang="en-GB" sz="2400" dirty="0">
                    <a:solidFill>
                      <a:srgbClr val="0000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F3E51D-858D-48A4-9D8C-E5E73EE9D3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B0E1A6-B1F0-4D80-A80C-9B46815AA093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"/>
    </mc:Choice>
    <mc:Fallback xmlns="">
      <p:transition spd="slow" advTm="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B6D6DF-B742-41B9-99E4-67C657FC1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7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"/>
    </mc:Choice>
    <mc:Fallback xmlns=""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0931DC-7386-4861-8D5A-B269661CF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8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"/>
    </mc:Choice>
    <mc:Fallback xmlns="">
      <p:transition spd="slow" advTm="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C8D149-95A0-4904-8913-05A8BB0E48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"/>
    </mc:Choice>
    <mc:Fallback xmlns="">
      <p:transition spd="slow" advTm="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476D8C-A0CC-41E1-8E41-7E49452168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1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"/>
    </mc:Choice>
    <mc:Fallback xmlns="">
      <p:transition spd="slow" advTm="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𝟐𝟐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AC8B8F-14C9-4026-AE7A-48F1AD210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5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48982D-40D9-437E-9D25-05CA93C2CA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"/>
    </mc:Choice>
    <mc:Fallback xmlns="">
      <p:transition spd="slow" advTm="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2D93B8-6B12-463E-88F9-90321F57B7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𝟐𝟐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5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sz="2500" b="1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072330" y="4567780"/>
            <a:ext cx="2427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divide both sides by 11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7AADB7-6618-4F15-9D5F-3B20F9998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7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"/>
    </mc:Choice>
    <mc:Fallback xmlns="">
      <p:transition spd="slow" advTm="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7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B86910-BFDF-4668-B6CA-AA2CB52035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"/>
    </mc:Choice>
    <mc:Fallback xmlns="">
      <p:transition spd="slow" advTm="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/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Hence.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9FEF8A-ADF5-4CC9-BA26-059DBC9089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7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"/>
    </mc:Choice>
    <mc:Fallback xmlns="">
      <p:transition spd="slow" advTm="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The solution to the following pair of equations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=1,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=−11</m:t>
                      </m:r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/>
                  <a:t>Check: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(3)</m:t>
                    </m:r>
                    <m:r>
                      <m:rPr>
                        <m:aln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.   </a:t>
                </a:r>
                <a:r>
                  <a:rPr lang="en-GB" sz="1400" dirty="0"/>
                  <a:t>[Substituting in Equation 1]</a:t>
                </a: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5139941"/>
              </a:xfrm>
              <a:prstGeom prst="rect">
                <a:avLst/>
              </a:prstGeom>
              <a:blipFill>
                <a:blip r:embed="rId6"/>
                <a:stretch>
                  <a:fillRect l="-1472" t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4915" y="2157275"/>
            <a:ext cx="4593600" cy="600075"/>
          </a:xfrm>
        </p:spPr>
        <p:txBody>
          <a:bodyPr>
            <a:normAutofit fontScale="92500"/>
          </a:bodyPr>
          <a:lstStyle/>
          <a:p>
            <a:r>
              <a:rPr lang="en-GB" dirty="0"/>
              <a:t>Linear Simultaneous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Linear simultaneous equations in two unknowns can have exactly one set of values that will make a pair of equations true at the same time. </a:t>
                </a:r>
              </a:p>
              <a:p>
                <a:pPr marL="0" indent="0"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and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value in one of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3027606"/>
                <a:ext cx="4428473" cy="3627194"/>
              </a:xfrm>
              <a:blipFill>
                <a:blip r:embed="rId7"/>
                <a:stretch>
                  <a:fillRect l="-2063" t="-2185" r="-3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6675" y="2757350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6674" y="2420585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A64C8A-F5DE-46A6-84F6-8D6D73950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4AC299-B627-4620-A0B6-2BDB2382E2D4}"/>
              </a:ext>
            </a:extLst>
          </p:cNvPr>
          <p:cNvSpPr/>
          <p:nvPr/>
        </p:nvSpPr>
        <p:spPr>
          <a:xfrm>
            <a:off x="-48729" y="1"/>
            <a:ext cx="5047243" cy="47739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"/>
    </mc:Choice>
    <mc:Fallback xmlns=""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E8A8DD-1C96-429D-A289-47DE998A60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51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"/>
    </mc:Choice>
    <mc:Fallback xmlns="">
      <p:transition spd="slow" advTm="6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GB" sz="2500" b="1" dirty="0">
                  <a:solidFill>
                    <a:srgbClr val="FF0000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en-GB" sz="2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21DB91-2BAC-4831-B172-6AA803BCE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5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m:rPr>
                        <m:aln/>
                      </m:rPr>
                      <a:rPr lang="en-GB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632C39-5930-4E37-8436-158DACE74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/>
    </mc:Choice>
    <mc:Fallback xmlns=""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41A86C-AD4E-485D-8AAC-03304793CF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4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"/>
    </mc:Choice>
    <mc:Fallback xmlns=""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198E01-B24A-4436-9BAC-7328C06E06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2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"/>
    </mc:Choice>
    <mc:Fallback xmlns="">
      <p:transition spd="slow" advTm="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en-GB" sz="2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GB" sz="2500" b="1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EE0EA0-9FBE-4244-A398-D915397F6C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5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"/>
    </mc:Choice>
    <mc:Fallback xmlns="">
      <p:transition spd="slow" advTm="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F6ED98-4176-4A22-BA16-0D2D30BB80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"/>
    </mc:Choice>
    <mc:Fallback xmlns="">
      <p:transition spd="slow" advTm="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6A8A77-DA99-4762-ADED-C0DDE15C3D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90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7"/>
    </mc:Choice>
    <mc:Fallback xmlns="">
      <p:transition spd="slow" advTm="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chemeClr val="bg1">
                        <a:lumMod val="65000"/>
                      </a:schemeClr>
                    </a:solidFill>
                  </a:rPr>
                  <a:t> in Equation (1’):</a:t>
                </a:r>
                <a:endParaRPr lang="en-GB" sz="25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chemeClr val="bg1">
                      <a:lumMod val="65000"/>
                    </a:schemeClr>
                  </a:buClr>
                  <a:buAutoNum type="arabicPeriod"/>
                </a:pPr>
                <a:r>
                  <a:rPr lang="en-GB" sz="1900" dirty="0">
                    <a:solidFill>
                      <a:schemeClr val="bg1">
                        <a:lumMod val="65000"/>
                      </a:schemeClr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52231F-B078-44AE-9179-20E1A87B2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4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"/>
    </mc:Choice>
    <mc:Fallback xmlns="">
      <p:transition spd="slow" advTm="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/>
              <p:cNvSpPr txBox="1">
                <a:spLocks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Rearrange Equation (1) 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=3+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r>
                        <a:rPr lang="en-GB" sz="25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GB" sz="25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Equation (1’) in Equation (2):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⟹5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−6=16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⟹11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aln/>
                      </m:rPr>
                      <a:rPr lang="en-GB" sz="25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500" dirty="0">
                    <a:solidFill>
                      <a:srgbClr val="0000FF"/>
                    </a:solidFill>
                  </a:rPr>
                  <a:t> in Equation (1’):</a:t>
                </a: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ctrlP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  <m:oMath xmlns:m="http://schemas.openxmlformats.org/officeDocument/2006/math"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Hence solution is 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5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11" y="1718059"/>
                <a:ext cx="6627455" cy="4927600"/>
              </a:xfrm>
              <a:prstGeom prst="rect">
                <a:avLst/>
              </a:prstGeom>
              <a:blipFill>
                <a:blip r:embed="rId6"/>
                <a:stretch>
                  <a:fillRect l="-1104" b="-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302" y="2056906"/>
            <a:ext cx="4593600" cy="600075"/>
          </a:xfrm>
        </p:spPr>
        <p:txBody>
          <a:bodyPr/>
          <a:lstStyle/>
          <a:p>
            <a:r>
              <a:rPr lang="en-GB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500" dirty="0">
                    <a:solidFill>
                      <a:srgbClr val="0000FF"/>
                    </a:solidFill>
                  </a:rPr>
                  <a:t>Solve using substitution: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GB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GB" sz="2500" dirty="0"/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Rearrange one equation so that one unknown is the subject of the equation;</a:t>
                </a:r>
              </a:p>
              <a:p>
                <a:pPr marL="457200" indent="-457200">
                  <a:buClr>
                    <a:srgbClr val="0000FF"/>
                  </a:buClr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Substitute in the second equation.</a:t>
                </a:r>
              </a:p>
              <a:p>
                <a:pPr marL="457200" indent="-457200">
                  <a:buClr>
                    <a:srgbClr val="0000FF"/>
                  </a:buClr>
                  <a:buFont typeface="Arial" panose="020B0604020202020204" pitchFamily="34" charset="0"/>
                  <a:buAutoNum type="arabicPeriod"/>
                </a:pPr>
                <a:r>
                  <a:rPr lang="en-GB" sz="1900" dirty="0">
                    <a:solidFill>
                      <a:srgbClr val="0000FF"/>
                    </a:solidFill>
                  </a:rPr>
                  <a:t>Check by substituting the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9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900" dirty="0">
                    <a:solidFill>
                      <a:srgbClr val="0000FF"/>
                    </a:solidFill>
                  </a:rPr>
                  <a:t> values in the equations.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4915" y="2656981"/>
                <a:ext cx="4928244" cy="4201019"/>
              </a:xfrm>
              <a:blipFill>
                <a:blip r:embed="rId7"/>
                <a:stretch>
                  <a:fillRect l="-1978" t="-2177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5359189" y="1088996"/>
            <a:ext cx="5613611" cy="600075"/>
          </a:xfrm>
        </p:spPr>
        <p:txBody>
          <a:bodyPr>
            <a:normAutofit/>
          </a:bodyPr>
          <a:lstStyle/>
          <a:p>
            <a:r>
              <a:rPr lang="en-GB" dirty="0"/>
              <a:t>Solution to Example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LINEAR SIMULTANEOUS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64669" y="3931407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2228" y="3063874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(1’)</a:t>
            </a: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393663" y="3954645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Steps: Solve Equations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85837" y="3020869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(1)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885837" y="3436128"/>
            <a:ext cx="111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Equation (2)</a:t>
            </a:r>
          </a:p>
        </p:txBody>
      </p:sp>
      <p:sp>
        <p:nvSpPr>
          <p:cNvPr id="19" name="Title 5"/>
          <p:cNvSpPr>
            <a:spLocks noGrp="1"/>
          </p:cNvSpPr>
          <p:nvPr>
            <p:ph type="title"/>
          </p:nvPr>
        </p:nvSpPr>
        <p:spPr>
          <a:xfrm rot="-360000">
            <a:off x="228884" y="867787"/>
            <a:ext cx="4780533" cy="1042492"/>
          </a:xfrm>
        </p:spPr>
        <p:txBody>
          <a:bodyPr>
            <a:normAutofit/>
          </a:bodyPr>
          <a:lstStyle/>
          <a:p>
            <a:r>
              <a:rPr lang="en-GB" sz="3600" dirty="0"/>
              <a:t>Equations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382411" y="4441494"/>
            <a:ext cx="4593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by Substitution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A4B517-188E-40DC-AADB-2F5D9B8D3C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5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"/>
    </mc:Choice>
    <mc:Fallback xmlns="">
      <p:transition spd="slow" advTm="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.8|6.1|6.5|5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3|4.4|4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3|3.8|7.7|5.6|6|4.5|4.6|5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0.8|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2|4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|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9|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.5|6.4|4.2|6.9|0.7|1.2|2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|1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9|5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4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2|5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9|7.4|4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6|0.7|2.9|5.2|3.5|4.4|3.7|4.3|3.8|5.1|3.5|2.6|8.7|15.5|5.9|2.3|1|2.8|4|2.9|2.6"/>
</p:tagLst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16c05727-aa75-4e4a-9b5f-8a80a1165891"/>
    <ds:schemaRef ds:uri="http://purl.org/dc/terms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18157</Words>
  <Application>Microsoft Office PowerPoint</Application>
  <PresentationFormat>Widescreen</PresentationFormat>
  <Paragraphs>2799</Paragraphs>
  <Slides>122</Slides>
  <Notes>121</Notes>
  <HiddenSlides>0</HiddenSlides>
  <MMClips>122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8" baseType="lpstr">
      <vt:lpstr>Arial</vt:lpstr>
      <vt:lpstr>Calibri</vt:lpstr>
      <vt:lpstr>Cambria Math</vt:lpstr>
      <vt:lpstr>Comic Sans MS</vt:lpstr>
      <vt:lpstr>Franklin Gothic Book</vt:lpstr>
      <vt:lpstr>Office Theme</vt:lpstr>
      <vt:lpstr>Equations and Inequalities</vt:lpstr>
      <vt:lpstr>Objectives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Equations</vt:lpstr>
      <vt:lpstr>Recap</vt:lpstr>
      <vt:lpstr>Exercises</vt:lpstr>
      <vt:lpstr>Copyright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2019-11-01T22:00:39Z</dcterms:created>
  <dcterms:modified xsi:type="dcterms:W3CDTF">2024-04-28T16:18:39Z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