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6"/>
  </p:notesMasterIdLst>
  <p:handoutMasterIdLst>
    <p:handoutMasterId r:id="rId147"/>
  </p:handoutMasterIdLst>
  <p:sldIdLst>
    <p:sldId id="4006" r:id="rId5"/>
    <p:sldId id="701" r:id="rId6"/>
    <p:sldId id="4190" r:id="rId7"/>
    <p:sldId id="4894" r:id="rId8"/>
    <p:sldId id="4892" r:id="rId9"/>
    <p:sldId id="4880" r:id="rId10"/>
    <p:sldId id="4864" r:id="rId11"/>
    <p:sldId id="4891" r:id="rId12"/>
    <p:sldId id="4888" r:id="rId13"/>
    <p:sldId id="4889" r:id="rId14"/>
    <p:sldId id="4890" r:id="rId15"/>
    <p:sldId id="4885" r:id="rId16"/>
    <p:sldId id="4887" r:id="rId17"/>
    <p:sldId id="4881" r:id="rId18"/>
    <p:sldId id="4882" r:id="rId19"/>
    <p:sldId id="4883" r:id="rId20"/>
    <p:sldId id="4884" r:id="rId21"/>
    <p:sldId id="4875" r:id="rId22"/>
    <p:sldId id="4876" r:id="rId23"/>
    <p:sldId id="4877" r:id="rId24"/>
    <p:sldId id="4878" r:id="rId25"/>
    <p:sldId id="4879" r:id="rId26"/>
    <p:sldId id="4874" r:id="rId27"/>
    <p:sldId id="4872" r:id="rId28"/>
    <p:sldId id="4871" r:id="rId29"/>
    <p:sldId id="4873" r:id="rId30"/>
    <p:sldId id="4868" r:id="rId31"/>
    <p:sldId id="4867" r:id="rId32"/>
    <p:sldId id="4865" r:id="rId33"/>
    <p:sldId id="4866" r:id="rId34"/>
    <p:sldId id="4756" r:id="rId35"/>
    <p:sldId id="4757" r:id="rId36"/>
    <p:sldId id="4758" r:id="rId37"/>
    <p:sldId id="4759" r:id="rId38"/>
    <p:sldId id="4760" r:id="rId39"/>
    <p:sldId id="4839" r:id="rId40"/>
    <p:sldId id="4840" r:id="rId41"/>
    <p:sldId id="4841" r:id="rId42"/>
    <p:sldId id="4842" r:id="rId43"/>
    <p:sldId id="4838" r:id="rId44"/>
    <p:sldId id="4836" r:id="rId45"/>
    <p:sldId id="4837" r:id="rId46"/>
    <p:sldId id="4835" r:id="rId47"/>
    <p:sldId id="4832" r:id="rId48"/>
    <p:sldId id="4833" r:id="rId49"/>
    <p:sldId id="4831" r:id="rId50"/>
    <p:sldId id="4834" r:id="rId51"/>
    <p:sldId id="4830" r:id="rId52"/>
    <p:sldId id="4829" r:id="rId53"/>
    <p:sldId id="4827" r:id="rId54"/>
    <p:sldId id="4828" r:id="rId55"/>
    <p:sldId id="4843" r:id="rId56"/>
    <p:sldId id="4844" r:id="rId57"/>
    <p:sldId id="4857" r:id="rId58"/>
    <p:sldId id="4862" r:id="rId59"/>
    <p:sldId id="4861" r:id="rId60"/>
    <p:sldId id="4858" r:id="rId61"/>
    <p:sldId id="4859" r:id="rId62"/>
    <p:sldId id="4856" r:id="rId63"/>
    <p:sldId id="4855" r:id="rId64"/>
    <p:sldId id="4853" r:id="rId65"/>
    <p:sldId id="4854" r:id="rId66"/>
    <p:sldId id="4852" r:id="rId67"/>
    <p:sldId id="4851" r:id="rId68"/>
    <p:sldId id="4860" r:id="rId69"/>
    <p:sldId id="4850" r:id="rId70"/>
    <p:sldId id="4848" r:id="rId71"/>
    <p:sldId id="4849" r:id="rId72"/>
    <p:sldId id="4846" r:id="rId73"/>
    <p:sldId id="4845" r:id="rId74"/>
    <p:sldId id="4847" r:id="rId75"/>
    <p:sldId id="4826" r:id="rId76"/>
    <p:sldId id="4824" r:id="rId77"/>
    <p:sldId id="4825" r:id="rId78"/>
    <p:sldId id="4863" r:id="rId79"/>
    <p:sldId id="4620" r:id="rId80"/>
    <p:sldId id="4752" r:id="rId81"/>
    <p:sldId id="4749" r:id="rId82"/>
    <p:sldId id="4750" r:id="rId83"/>
    <p:sldId id="4751" r:id="rId84"/>
    <p:sldId id="4804" r:id="rId85"/>
    <p:sldId id="4813" r:id="rId86"/>
    <p:sldId id="4815" r:id="rId87"/>
    <p:sldId id="4816" r:id="rId88"/>
    <p:sldId id="4817" r:id="rId89"/>
    <p:sldId id="4812" r:id="rId90"/>
    <p:sldId id="4808" r:id="rId91"/>
    <p:sldId id="4806" r:id="rId92"/>
    <p:sldId id="4807" r:id="rId93"/>
    <p:sldId id="4809" r:id="rId94"/>
    <p:sldId id="4810" r:id="rId95"/>
    <p:sldId id="4811" r:id="rId96"/>
    <p:sldId id="4805" r:id="rId97"/>
    <p:sldId id="4764" r:id="rId98"/>
    <p:sldId id="4802" r:id="rId99"/>
    <p:sldId id="4801" r:id="rId100"/>
    <p:sldId id="4803" r:id="rId101"/>
    <p:sldId id="4800" r:id="rId102"/>
    <p:sldId id="4798" r:id="rId103"/>
    <p:sldId id="4799" r:id="rId104"/>
    <p:sldId id="4797" r:id="rId105"/>
    <p:sldId id="4818" r:id="rId106"/>
    <p:sldId id="4795" r:id="rId107"/>
    <p:sldId id="4796" r:id="rId108"/>
    <p:sldId id="4794" r:id="rId109"/>
    <p:sldId id="4792" r:id="rId110"/>
    <p:sldId id="4765" r:id="rId111"/>
    <p:sldId id="4793" r:id="rId112"/>
    <p:sldId id="4791" r:id="rId113"/>
    <p:sldId id="4785" r:id="rId114"/>
    <p:sldId id="4790" r:id="rId115"/>
    <p:sldId id="4789" r:id="rId116"/>
    <p:sldId id="4786" r:id="rId117"/>
    <p:sldId id="4787" r:id="rId118"/>
    <p:sldId id="4788" r:id="rId119"/>
    <p:sldId id="4784" r:id="rId120"/>
    <p:sldId id="4783" r:id="rId121"/>
    <p:sldId id="4782" r:id="rId122"/>
    <p:sldId id="4781" r:id="rId123"/>
    <p:sldId id="4774" r:id="rId124"/>
    <p:sldId id="4780" r:id="rId125"/>
    <p:sldId id="4779" r:id="rId126"/>
    <p:sldId id="4777" r:id="rId127"/>
    <p:sldId id="4778" r:id="rId128"/>
    <p:sldId id="4776" r:id="rId129"/>
    <p:sldId id="4819" r:id="rId130"/>
    <p:sldId id="4775" r:id="rId131"/>
    <p:sldId id="4766" r:id="rId132"/>
    <p:sldId id="4771" r:id="rId133"/>
    <p:sldId id="4773" r:id="rId134"/>
    <p:sldId id="4770" r:id="rId135"/>
    <p:sldId id="4768" r:id="rId136"/>
    <p:sldId id="4769" r:id="rId137"/>
    <p:sldId id="4820" r:id="rId138"/>
    <p:sldId id="4821" r:id="rId139"/>
    <p:sldId id="4823" r:id="rId140"/>
    <p:sldId id="4822" r:id="rId141"/>
    <p:sldId id="4767" r:id="rId142"/>
    <p:sldId id="777" r:id="rId143"/>
    <p:sldId id="2001" r:id="rId144"/>
    <p:sldId id="2847" r:id="rId1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ABABFF"/>
    <a:srgbClr val="7171FF"/>
    <a:srgbClr val="33CCFF"/>
    <a:srgbClr val="B7ECFF"/>
    <a:srgbClr val="CCECFF"/>
    <a:srgbClr val="AFE2FF"/>
    <a:srgbClr val="008ED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9" autoAdjust="0"/>
    <p:restoredTop sz="93248" autoAdjust="0"/>
  </p:normalViewPr>
  <p:slideViewPr>
    <p:cSldViewPr snapToGrid="0">
      <p:cViewPr varScale="1">
        <p:scale>
          <a:sx n="63" d="100"/>
          <a:sy n="63" d="100"/>
        </p:scale>
        <p:origin x="60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presProps" Target="presProps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viewProps" Target="viewProps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theme" Target="theme/theme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8/14/2024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437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600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1832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400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139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2153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>
                <a:solidFill>
                  <a:srgbClr val="0000FF"/>
                </a:solidFill>
              </a:rPr>
              <a:t>Now attempt the exercises in your text book related to this topic.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140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1223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urses.lumenlearning.com/physics/chapter/4-5-normal-tension-and-other-examples-of-forces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11" Type="http://schemas.openxmlformats.org/officeDocument/2006/relationships/image" Target="../media/image710.pn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40.png"/><Relationship Id="rId7" Type="http://schemas.openxmlformats.org/officeDocument/2006/relationships/image" Target="../media/image370.png"/><Relationship Id="rId12" Type="http://schemas.openxmlformats.org/officeDocument/2006/relationships/image" Target="../media/image45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9.xml"/><Relationship Id="rId11" Type="http://schemas.openxmlformats.org/officeDocument/2006/relationships/image" Target="../media/image410.png"/><Relationship Id="rId6" Type="http://schemas.openxmlformats.org/officeDocument/2006/relationships/image" Target="../media/image360.png"/><Relationship Id="rId5" Type="http://schemas.openxmlformats.org/officeDocument/2006/relationships/image" Target="../media/image361.png"/><Relationship Id="rId10" Type="http://schemas.openxmlformats.org/officeDocument/2006/relationships/image" Target="../media/image400.png"/><Relationship Id="rId4" Type="http://schemas.openxmlformats.org/officeDocument/2006/relationships/image" Target="../media/image350.png"/><Relationship Id="rId9" Type="http://schemas.openxmlformats.org/officeDocument/2006/relationships/image" Target="../media/image390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40.png"/><Relationship Id="rId7" Type="http://schemas.openxmlformats.org/officeDocument/2006/relationships/image" Target="../media/image370.png"/><Relationship Id="rId12" Type="http://schemas.openxmlformats.org/officeDocument/2006/relationships/image" Target="../media/image9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0.xml"/><Relationship Id="rId11" Type="http://schemas.openxmlformats.org/officeDocument/2006/relationships/image" Target="../media/image410.png"/><Relationship Id="rId6" Type="http://schemas.openxmlformats.org/officeDocument/2006/relationships/image" Target="../media/image360.png"/><Relationship Id="rId5" Type="http://schemas.openxmlformats.org/officeDocument/2006/relationships/image" Target="../media/image361.png"/><Relationship Id="rId10" Type="http://schemas.openxmlformats.org/officeDocument/2006/relationships/image" Target="../media/image400.png"/><Relationship Id="rId4" Type="http://schemas.openxmlformats.org/officeDocument/2006/relationships/image" Target="../media/image350.png"/><Relationship Id="rId9" Type="http://schemas.openxmlformats.org/officeDocument/2006/relationships/image" Target="../media/image390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40.png"/><Relationship Id="rId7" Type="http://schemas.openxmlformats.org/officeDocument/2006/relationships/image" Target="../media/image370.png"/><Relationship Id="rId12" Type="http://schemas.openxmlformats.org/officeDocument/2006/relationships/image" Target="../media/image4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1.xml"/><Relationship Id="rId11" Type="http://schemas.openxmlformats.org/officeDocument/2006/relationships/image" Target="../media/image410.png"/><Relationship Id="rId6" Type="http://schemas.openxmlformats.org/officeDocument/2006/relationships/image" Target="../media/image360.png"/><Relationship Id="rId5" Type="http://schemas.openxmlformats.org/officeDocument/2006/relationships/image" Target="../media/image361.png"/><Relationship Id="rId10" Type="http://schemas.openxmlformats.org/officeDocument/2006/relationships/image" Target="../media/image400.png"/><Relationship Id="rId4" Type="http://schemas.openxmlformats.org/officeDocument/2006/relationships/image" Target="../media/image350.png"/><Relationship Id="rId9" Type="http://schemas.openxmlformats.org/officeDocument/2006/relationships/image" Target="../media/image390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40.png"/><Relationship Id="rId7" Type="http://schemas.openxmlformats.org/officeDocument/2006/relationships/image" Target="../media/image370.png"/><Relationship Id="rId12" Type="http://schemas.openxmlformats.org/officeDocument/2006/relationships/image" Target="../media/image47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2.xml"/><Relationship Id="rId11" Type="http://schemas.openxmlformats.org/officeDocument/2006/relationships/image" Target="../media/image410.png"/><Relationship Id="rId6" Type="http://schemas.openxmlformats.org/officeDocument/2006/relationships/image" Target="../media/image360.png"/><Relationship Id="rId5" Type="http://schemas.openxmlformats.org/officeDocument/2006/relationships/image" Target="../media/image361.png"/><Relationship Id="rId10" Type="http://schemas.openxmlformats.org/officeDocument/2006/relationships/image" Target="../media/image400.png"/><Relationship Id="rId4" Type="http://schemas.openxmlformats.org/officeDocument/2006/relationships/image" Target="../media/image350.png"/><Relationship Id="rId9" Type="http://schemas.openxmlformats.org/officeDocument/2006/relationships/image" Target="../media/image390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40.png"/><Relationship Id="rId7" Type="http://schemas.openxmlformats.org/officeDocument/2006/relationships/image" Target="../media/image370.png"/><Relationship Id="rId12" Type="http://schemas.openxmlformats.org/officeDocument/2006/relationships/image" Target="../media/image4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3.xml"/><Relationship Id="rId11" Type="http://schemas.openxmlformats.org/officeDocument/2006/relationships/image" Target="../media/image410.png"/><Relationship Id="rId6" Type="http://schemas.openxmlformats.org/officeDocument/2006/relationships/image" Target="../media/image360.png"/><Relationship Id="rId5" Type="http://schemas.openxmlformats.org/officeDocument/2006/relationships/image" Target="../media/image361.png"/><Relationship Id="rId10" Type="http://schemas.openxmlformats.org/officeDocument/2006/relationships/image" Target="../media/image400.png"/><Relationship Id="rId4" Type="http://schemas.openxmlformats.org/officeDocument/2006/relationships/image" Target="../media/image350.png"/><Relationship Id="rId9" Type="http://schemas.openxmlformats.org/officeDocument/2006/relationships/image" Target="../media/image390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40.png"/><Relationship Id="rId7" Type="http://schemas.openxmlformats.org/officeDocument/2006/relationships/image" Target="../media/image370.png"/><Relationship Id="rId12" Type="http://schemas.openxmlformats.org/officeDocument/2006/relationships/image" Target="../media/image4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4.xml"/><Relationship Id="rId11" Type="http://schemas.openxmlformats.org/officeDocument/2006/relationships/image" Target="../media/image410.png"/><Relationship Id="rId6" Type="http://schemas.openxmlformats.org/officeDocument/2006/relationships/image" Target="../media/image360.png"/><Relationship Id="rId5" Type="http://schemas.openxmlformats.org/officeDocument/2006/relationships/image" Target="../media/image361.png"/><Relationship Id="rId10" Type="http://schemas.openxmlformats.org/officeDocument/2006/relationships/image" Target="../media/image400.png"/><Relationship Id="rId4" Type="http://schemas.openxmlformats.org/officeDocument/2006/relationships/image" Target="../media/image350.png"/><Relationship Id="rId9" Type="http://schemas.openxmlformats.org/officeDocument/2006/relationships/image" Target="../media/image390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40.png"/><Relationship Id="rId7" Type="http://schemas.openxmlformats.org/officeDocument/2006/relationships/image" Target="../media/image370.png"/><Relationship Id="rId12" Type="http://schemas.openxmlformats.org/officeDocument/2006/relationships/image" Target="../media/image48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5.xml"/><Relationship Id="rId11" Type="http://schemas.openxmlformats.org/officeDocument/2006/relationships/image" Target="../media/image410.png"/><Relationship Id="rId6" Type="http://schemas.openxmlformats.org/officeDocument/2006/relationships/image" Target="../media/image360.png"/><Relationship Id="rId5" Type="http://schemas.openxmlformats.org/officeDocument/2006/relationships/image" Target="../media/image361.png"/><Relationship Id="rId10" Type="http://schemas.openxmlformats.org/officeDocument/2006/relationships/image" Target="../media/image400.png"/><Relationship Id="rId4" Type="http://schemas.openxmlformats.org/officeDocument/2006/relationships/image" Target="../media/image350.png"/><Relationship Id="rId9" Type="http://schemas.openxmlformats.org/officeDocument/2006/relationships/image" Target="../media/image390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6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490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7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500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8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510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11" Type="http://schemas.openxmlformats.org/officeDocument/2006/relationships/image" Target="../media/image710.png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9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520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0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510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1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530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2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540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3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550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4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530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5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560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6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570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7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560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8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580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11" Type="http://schemas.openxmlformats.org/officeDocument/2006/relationships/image" Target="../media/image710.png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9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590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0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600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1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610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2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620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3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610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4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610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5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610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6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630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7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640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8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650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11" Type="http://schemas.openxmlformats.org/officeDocument/2006/relationships/image" Target="../media/image710.png"/><Relationship Id="rId10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9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630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0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660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1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670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2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660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3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660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4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94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5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95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6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94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NULL"/><Relationship Id="rId3" Type="http://schemas.openxmlformats.org/officeDocument/2006/relationships/image" Target="../media/image390.png"/><Relationship Id="rId7" Type="http://schemas.openxmlformats.org/officeDocument/2006/relationships/image" Target="../media/image361.png"/><Relationship Id="rId12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7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5" Type="http://schemas.openxmlformats.org/officeDocument/2006/relationships/image" Target="../media/image340.png"/><Relationship Id="rId10" Type="http://schemas.openxmlformats.org/officeDocument/2006/relationships/image" Target="../media/image400.png"/><Relationship Id="rId4" Type="http://schemas.openxmlformats.org/officeDocument/2006/relationships/image" Target="../media/image94.png"/><Relationship Id="rId9" Type="http://schemas.openxmlformats.org/officeDocument/2006/relationships/image" Target="../media/image380.png"/><Relationship Id="rId14" Type="http://schemas.openxmlformats.org/officeDocument/2006/relationships/image" Target="NUL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6" Type="http://schemas.openxmlformats.org/officeDocument/2006/relationships/image" Target="../media/image15.png"/><Relationship Id="rId11" Type="http://schemas.openxmlformats.org/officeDocument/2006/relationships/image" Target="../media/image710.png"/><Relationship Id="rId10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0.png"/><Relationship Id="rId7" Type="http://schemas.openxmlformats.org/officeDocument/2006/relationships/image" Target="../media/image108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11" Type="http://schemas.openxmlformats.org/officeDocument/2006/relationships/image" Target="../media/image710.png"/><Relationship Id="rId4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Relationship Id="rId11" Type="http://schemas.openxmlformats.org/officeDocument/2006/relationships/image" Target="../media/image710.png"/><Relationship Id="rId5" Type="http://schemas.openxmlformats.org/officeDocument/2006/relationships/image" Target="../media/image11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08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Relationship Id="rId6" Type="http://schemas.openxmlformats.org/officeDocument/2006/relationships/image" Target="../media/image15.png"/><Relationship Id="rId11" Type="http://schemas.openxmlformats.org/officeDocument/2006/relationships/image" Target="../media/image710.png"/><Relationship Id="rId10" Type="http://schemas.openxmlformats.org/officeDocument/2006/relationships/image" Target="../media/image30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Relationship Id="rId6" Type="http://schemas.openxmlformats.org/officeDocument/2006/relationships/image" Target="../media/image15.png"/><Relationship Id="rId11" Type="http://schemas.openxmlformats.org/officeDocument/2006/relationships/image" Target="../media/image710.png"/><Relationship Id="rId10" Type="http://schemas.openxmlformats.org/officeDocument/2006/relationships/image" Target="../media/image32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Relationship Id="rId6" Type="http://schemas.openxmlformats.org/officeDocument/2006/relationships/image" Target="../media/image15.png"/><Relationship Id="rId11" Type="http://schemas.openxmlformats.org/officeDocument/2006/relationships/image" Target="../media/image710.png"/><Relationship Id="rId10" Type="http://schemas.openxmlformats.org/officeDocument/2006/relationships/image" Target="../media/image33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6" Type="http://schemas.openxmlformats.org/officeDocument/2006/relationships/image" Target="../media/image15.png"/><Relationship Id="rId11" Type="http://schemas.openxmlformats.org/officeDocument/2006/relationships/image" Target="../media/image710.png"/><Relationship Id="rId10" Type="http://schemas.openxmlformats.org/officeDocument/2006/relationships/image" Target="../media/image34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Relationship Id="rId6" Type="http://schemas.openxmlformats.org/officeDocument/2006/relationships/image" Target="../media/image15.png"/><Relationship Id="rId11" Type="http://schemas.openxmlformats.org/officeDocument/2006/relationships/image" Target="../media/image710.png"/><Relationship Id="rId10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Relationship Id="rId6" Type="http://schemas.openxmlformats.org/officeDocument/2006/relationships/image" Target="../media/image15.png"/><Relationship Id="rId11" Type="http://schemas.openxmlformats.org/officeDocument/2006/relationships/image" Target="../media/image710.png"/><Relationship Id="rId10" Type="http://schemas.openxmlformats.org/officeDocument/2006/relationships/image" Target="../media/image32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Relationship Id="rId6" Type="http://schemas.openxmlformats.org/officeDocument/2006/relationships/image" Target="../media/image15.png"/><Relationship Id="rId11" Type="http://schemas.openxmlformats.org/officeDocument/2006/relationships/image" Target="../media/image710.png"/><Relationship Id="rId10" Type="http://schemas.openxmlformats.org/officeDocument/2006/relationships/image" Target="../media/image36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Relationship Id="rId6" Type="http://schemas.openxmlformats.org/officeDocument/2006/relationships/image" Target="../media/image15.png"/><Relationship Id="rId11" Type="http://schemas.openxmlformats.org/officeDocument/2006/relationships/image" Target="../media/image710.png"/><Relationship Id="rId10" Type="http://schemas.openxmlformats.org/officeDocument/2006/relationships/image" Target="../media/image37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6" Type="http://schemas.openxmlformats.org/officeDocument/2006/relationships/image" Target="../media/image15.png"/><Relationship Id="rId11" Type="http://schemas.openxmlformats.org/officeDocument/2006/relationships/image" Target="../media/image710.png"/><Relationship Id="rId10" Type="http://schemas.openxmlformats.org/officeDocument/2006/relationships/image" Target="../media/image3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5.xml"/><Relationship Id="rId6" Type="http://schemas.openxmlformats.org/officeDocument/2006/relationships/image" Target="../media/image15.png"/><Relationship Id="rId11" Type="http://schemas.openxmlformats.org/officeDocument/2006/relationships/image" Target="../media/image710.png"/><Relationship Id="rId10" Type="http://schemas.openxmlformats.org/officeDocument/2006/relationships/image" Target="../media/image36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Relationship Id="rId6" Type="http://schemas.openxmlformats.org/officeDocument/2006/relationships/image" Target="../media/image15.png"/><Relationship Id="rId11" Type="http://schemas.openxmlformats.org/officeDocument/2006/relationships/image" Target="../media/image710.png"/><Relationship Id="rId10" Type="http://schemas.openxmlformats.org/officeDocument/2006/relationships/image" Target="../media/image36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7.xml"/><Relationship Id="rId6" Type="http://schemas.openxmlformats.org/officeDocument/2006/relationships/image" Target="../media/image15.png"/><Relationship Id="rId11" Type="http://schemas.openxmlformats.org/officeDocument/2006/relationships/image" Target="../media/image710.png"/><Relationship Id="rId10" Type="http://schemas.openxmlformats.org/officeDocument/2006/relationships/image" Target="../media/image100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8.xml"/><Relationship Id="rId6" Type="http://schemas.openxmlformats.org/officeDocument/2006/relationships/image" Target="../media/image15.png"/><Relationship Id="rId11" Type="http://schemas.openxmlformats.org/officeDocument/2006/relationships/image" Target="../media/image710.png"/><Relationship Id="rId10" Type="http://schemas.openxmlformats.org/officeDocument/2006/relationships/image" Target="../media/image39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9.xml"/><Relationship Id="rId6" Type="http://schemas.openxmlformats.org/officeDocument/2006/relationships/image" Target="../media/image15.png"/><Relationship Id="rId11" Type="http://schemas.openxmlformats.org/officeDocument/2006/relationships/image" Target="../media/image710.png"/><Relationship Id="rId10" Type="http://schemas.openxmlformats.org/officeDocument/2006/relationships/image" Target="../media/image100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0.xml"/><Relationship Id="rId6" Type="http://schemas.openxmlformats.org/officeDocument/2006/relationships/image" Target="../media/image15.png"/><Relationship Id="rId11" Type="http://schemas.openxmlformats.org/officeDocument/2006/relationships/image" Target="../media/image710.png"/><Relationship Id="rId10" Type="http://schemas.openxmlformats.org/officeDocument/2006/relationships/image" Target="../media/image100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8" Type="http://schemas.openxmlformats.org/officeDocument/2006/relationships/image" Target="../media/image250.png"/><Relationship Id="rId13" Type="http://schemas.openxmlformats.org/officeDocument/2006/relationships/image" Target="../media/image200.png"/><Relationship Id="rId7" Type="http://schemas.openxmlformats.org/officeDocument/2006/relationships/image" Target="../media/image108.png"/><Relationship Id="rId12" Type="http://schemas.openxmlformats.org/officeDocument/2006/relationships/image" Target="../media/image190.png"/><Relationship Id="rId17" Type="http://schemas.openxmlformats.org/officeDocument/2006/relationships/image" Target="../media/image24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230.png"/><Relationship Id="rId20" Type="http://schemas.openxmlformats.org/officeDocument/2006/relationships/image" Target="../media/image710.png"/><Relationship Id="rId1" Type="http://schemas.openxmlformats.org/officeDocument/2006/relationships/tags" Target="../tags/tag31.xml"/><Relationship Id="rId6" Type="http://schemas.openxmlformats.org/officeDocument/2006/relationships/image" Target="../media/image15.png"/><Relationship Id="rId11" Type="http://schemas.openxmlformats.org/officeDocument/2006/relationships/image" Target="../media/image40.png"/><Relationship Id="rId15" Type="http://schemas.openxmlformats.org/officeDocument/2006/relationships/image" Target="../media/image220.png"/><Relationship Id="rId10" Type="http://schemas.openxmlformats.org/officeDocument/2006/relationships/image" Target="../media/image110.png"/><Relationship Id="rId19" Type="http://schemas.openxmlformats.org/officeDocument/2006/relationships/image" Target="../media/image120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710.png"/><Relationship Id="rId1" Type="http://schemas.openxmlformats.org/officeDocument/2006/relationships/tags" Target="../tags/tag32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120.png"/><Relationship Id="rId10" Type="http://schemas.openxmlformats.org/officeDocument/2006/relationships/image" Target="../media/image110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1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17" Type="http://schemas.openxmlformats.org/officeDocument/2006/relationships/image" Target="../media/image71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270.png"/><Relationship Id="rId1" Type="http://schemas.openxmlformats.org/officeDocument/2006/relationships/tags" Target="../tags/tag33.xml"/><Relationship Id="rId6" Type="http://schemas.openxmlformats.org/officeDocument/2006/relationships/image" Target="../media/image15.png"/><Relationship Id="rId15" Type="http://schemas.openxmlformats.org/officeDocument/2006/relationships/image" Target="../media/image260.png"/><Relationship Id="rId10" Type="http://schemas.openxmlformats.org/officeDocument/2006/relationships/image" Target="../media/image180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14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17" Type="http://schemas.openxmlformats.org/officeDocument/2006/relationships/image" Target="../media/image71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34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41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18" Type="http://schemas.openxmlformats.org/officeDocument/2006/relationships/image" Target="../media/image43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17" Type="http://schemas.openxmlformats.org/officeDocument/2006/relationships/image" Target="../media/image71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35.xml"/><Relationship Id="rId6" Type="http://schemas.openxmlformats.org/officeDocument/2006/relationships/image" Target="../media/image15.png"/><Relationship Id="rId15" Type="http://schemas.openxmlformats.org/officeDocument/2006/relationships/image" Target="../media/image300.png"/><Relationship Id="rId10" Type="http://schemas.openxmlformats.org/officeDocument/2006/relationships/image" Target="../media/image42.png"/><Relationship Id="rId19" Type="http://schemas.openxmlformats.org/officeDocument/2006/relationships/image" Target="../media/image44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18" Type="http://schemas.openxmlformats.org/officeDocument/2006/relationships/image" Target="../media/image47.png"/><Relationship Id="rId7" Type="http://schemas.openxmlformats.org/officeDocument/2006/relationships/image" Target="../media/image108.png"/><Relationship Id="rId17" Type="http://schemas.openxmlformats.org/officeDocument/2006/relationships/image" Target="../media/image7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6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45.png"/><Relationship Id="rId19" Type="http://schemas.openxmlformats.org/officeDocument/2006/relationships/image" Target="../media/image4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6.png"/><Relationship Id="rId18" Type="http://schemas.openxmlformats.org/officeDocument/2006/relationships/image" Target="../media/image5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17" Type="http://schemas.openxmlformats.org/officeDocument/2006/relationships/image" Target="../media/image71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37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0" Type="http://schemas.openxmlformats.org/officeDocument/2006/relationships/image" Target="../media/image49.png"/><Relationship Id="rId19" Type="http://schemas.openxmlformats.org/officeDocument/2006/relationships/image" Target="../media/image51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17" Type="http://schemas.openxmlformats.org/officeDocument/2006/relationships/image" Target="../media/image71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38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41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17" Type="http://schemas.openxmlformats.org/officeDocument/2006/relationships/image" Target="../media/image71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39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52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17" Type="http://schemas.openxmlformats.org/officeDocument/2006/relationships/image" Target="../media/image71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40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53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17" Type="http://schemas.openxmlformats.org/officeDocument/2006/relationships/image" Target="../media/image71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41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52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17" Type="http://schemas.openxmlformats.org/officeDocument/2006/relationships/image" Target="../media/image71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42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54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17" Type="http://schemas.openxmlformats.org/officeDocument/2006/relationships/image" Target="../media/image71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43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55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17" Type="http://schemas.openxmlformats.org/officeDocument/2006/relationships/image" Target="../media/image71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44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56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17" Type="http://schemas.openxmlformats.org/officeDocument/2006/relationships/image" Target="../media/image71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45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57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17" Type="http://schemas.openxmlformats.org/officeDocument/2006/relationships/image" Target="../media/image71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46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54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17" Type="http://schemas.openxmlformats.org/officeDocument/2006/relationships/image" Target="../media/image71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47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54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17" Type="http://schemas.openxmlformats.org/officeDocument/2006/relationships/image" Target="../media/image71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48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320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11" Type="http://schemas.openxmlformats.org/officeDocument/2006/relationships/image" Target="../media/image710.pn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17" Type="http://schemas.openxmlformats.org/officeDocument/2006/relationships/image" Target="../media/image71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49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5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17" Type="http://schemas.openxmlformats.org/officeDocument/2006/relationships/image" Target="../media/image71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50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320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17" Type="http://schemas.openxmlformats.org/officeDocument/2006/relationships/image" Target="../media/image71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51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59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17" Type="http://schemas.openxmlformats.org/officeDocument/2006/relationships/image" Target="../media/image71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52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320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3" Type="http://schemas.openxmlformats.org/officeDocument/2006/relationships/image" Target="../media/image7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53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60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3" Type="http://schemas.openxmlformats.org/officeDocument/2006/relationships/image" Target="../media/image7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54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60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3" Type="http://schemas.openxmlformats.org/officeDocument/2006/relationships/image" Target="../media/image7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55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61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3" Type="http://schemas.openxmlformats.org/officeDocument/2006/relationships/image" Target="../media/image7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56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62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3" Type="http://schemas.openxmlformats.org/officeDocument/2006/relationships/image" Target="../media/image7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57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61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3" Type="http://schemas.openxmlformats.org/officeDocument/2006/relationships/image" Target="../media/image7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58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61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7" Type="http://schemas.openxmlformats.org/officeDocument/2006/relationships/image" Target="../media/image108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11" Type="http://schemas.openxmlformats.org/officeDocument/2006/relationships/image" Target="../media/image710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3" Type="http://schemas.openxmlformats.org/officeDocument/2006/relationships/image" Target="../media/image7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59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63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3" Type="http://schemas.openxmlformats.org/officeDocument/2006/relationships/image" Target="../media/image7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60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64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3" Type="http://schemas.openxmlformats.org/officeDocument/2006/relationships/image" Target="../media/image7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61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65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3" Type="http://schemas.openxmlformats.org/officeDocument/2006/relationships/image" Target="../media/image7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62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66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3" Type="http://schemas.openxmlformats.org/officeDocument/2006/relationships/image" Target="../media/image7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63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63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3" Type="http://schemas.openxmlformats.org/officeDocument/2006/relationships/image" Target="../media/image7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64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63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3" Type="http://schemas.openxmlformats.org/officeDocument/2006/relationships/image" Target="../media/image7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65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280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3" Type="http://schemas.openxmlformats.org/officeDocument/2006/relationships/image" Target="../media/image7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66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67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3" Type="http://schemas.openxmlformats.org/officeDocument/2006/relationships/image" Target="../media/image7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67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280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3" Type="http://schemas.openxmlformats.org/officeDocument/2006/relationships/image" Target="../media/image7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68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280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11" Type="http://schemas.openxmlformats.org/officeDocument/2006/relationships/image" Target="../media/image710.png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1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3" Type="http://schemas.openxmlformats.org/officeDocument/2006/relationships/image" Target="../media/image7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69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6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3" Type="http://schemas.openxmlformats.org/officeDocument/2006/relationships/image" Target="../media/image7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70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280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17" Type="http://schemas.openxmlformats.org/officeDocument/2006/relationships/image" Target="../media/image71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71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330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17" Type="http://schemas.openxmlformats.org/officeDocument/2006/relationships/image" Target="../media/image71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72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69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17" Type="http://schemas.openxmlformats.org/officeDocument/2006/relationships/image" Target="../media/image71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73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330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0.png"/><Relationship Id="rId7" Type="http://schemas.openxmlformats.org/officeDocument/2006/relationships/image" Target="../media/image108.png"/><Relationship Id="rId12" Type="http://schemas.openxmlformats.org/officeDocument/2006/relationships/image" Target="../media/image200.png"/><Relationship Id="rId17" Type="http://schemas.openxmlformats.org/officeDocument/2006/relationships/image" Target="../media/image71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10.png"/><Relationship Id="rId1" Type="http://schemas.openxmlformats.org/officeDocument/2006/relationships/tags" Target="../tags/tag74.xml"/><Relationship Id="rId6" Type="http://schemas.openxmlformats.org/officeDocument/2006/relationships/image" Target="../media/image15.png"/><Relationship Id="rId11" Type="http://schemas.openxmlformats.org/officeDocument/2006/relationships/image" Target="../media/image180.png"/><Relationship Id="rId15" Type="http://schemas.openxmlformats.org/officeDocument/2006/relationships/image" Target="../media/image300.png"/><Relationship Id="rId10" Type="http://schemas.openxmlformats.org/officeDocument/2006/relationships/image" Target="../media/image330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9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5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7" Type="http://schemas.openxmlformats.org/officeDocument/2006/relationships/image" Target="NUL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8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11" Type="http://schemas.openxmlformats.org/officeDocument/2006/relationships/image" Target="../media/image710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9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40.png"/><Relationship Id="rId7" Type="http://schemas.openxmlformats.org/officeDocument/2006/relationships/image" Target="../media/image370.png"/><Relationship Id="rId12" Type="http://schemas.openxmlformats.org/officeDocument/2006/relationships/image" Target="../media/image7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0.xml"/><Relationship Id="rId11" Type="http://schemas.openxmlformats.org/officeDocument/2006/relationships/image" Target="../media/image410.png"/><Relationship Id="rId6" Type="http://schemas.openxmlformats.org/officeDocument/2006/relationships/image" Target="../media/image360.png"/><Relationship Id="rId5" Type="http://schemas.openxmlformats.org/officeDocument/2006/relationships/image" Target="../media/image361.png"/><Relationship Id="rId10" Type="http://schemas.openxmlformats.org/officeDocument/2006/relationships/image" Target="../media/image400.png"/><Relationship Id="rId4" Type="http://schemas.openxmlformats.org/officeDocument/2006/relationships/image" Target="../media/image350.png"/><Relationship Id="rId9" Type="http://schemas.openxmlformats.org/officeDocument/2006/relationships/image" Target="../media/image390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72.png"/><Relationship Id="rId3" Type="http://schemas.openxmlformats.org/officeDocument/2006/relationships/image" Target="../media/image340.png"/><Relationship Id="rId7" Type="http://schemas.openxmlformats.org/officeDocument/2006/relationships/image" Target="../media/image370.png"/><Relationship Id="rId12" Type="http://schemas.openxmlformats.org/officeDocument/2006/relationships/image" Target="../media/image4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1.xml"/><Relationship Id="rId6" Type="http://schemas.openxmlformats.org/officeDocument/2006/relationships/image" Target="../media/image360.png"/><Relationship Id="rId11" Type="http://schemas.openxmlformats.org/officeDocument/2006/relationships/image" Target="../media/image400.png"/><Relationship Id="rId5" Type="http://schemas.openxmlformats.org/officeDocument/2006/relationships/image" Target="../media/image361.png"/><Relationship Id="rId10" Type="http://schemas.openxmlformats.org/officeDocument/2006/relationships/image" Target="../media/image71.png"/><Relationship Id="rId4" Type="http://schemas.openxmlformats.org/officeDocument/2006/relationships/image" Target="../media/image350.png"/><Relationship Id="rId9" Type="http://schemas.openxmlformats.org/officeDocument/2006/relationships/image" Target="../media/image390.png"/></Relationships>
</file>

<file path=ppt/slides/_rels/slide8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png"/><Relationship Id="rId3" Type="http://schemas.openxmlformats.org/officeDocument/2006/relationships/image" Target="../media/image340.png"/><Relationship Id="rId7" Type="http://schemas.openxmlformats.org/officeDocument/2006/relationships/image" Target="../media/image370.png"/><Relationship Id="rId12" Type="http://schemas.openxmlformats.org/officeDocument/2006/relationships/image" Target="../media/image7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2.xml"/><Relationship Id="rId11" Type="http://schemas.openxmlformats.org/officeDocument/2006/relationships/image" Target="../media/image410.png"/><Relationship Id="rId6" Type="http://schemas.openxmlformats.org/officeDocument/2006/relationships/image" Target="../media/image360.png"/><Relationship Id="rId5" Type="http://schemas.openxmlformats.org/officeDocument/2006/relationships/image" Target="../media/image361.png"/><Relationship Id="rId10" Type="http://schemas.openxmlformats.org/officeDocument/2006/relationships/image" Target="../media/image400.png"/><Relationship Id="rId4" Type="http://schemas.openxmlformats.org/officeDocument/2006/relationships/image" Target="../media/image350.png"/><Relationship Id="rId9" Type="http://schemas.openxmlformats.org/officeDocument/2006/relationships/image" Target="../media/image390.png"/></Relationships>
</file>

<file path=ppt/slides/_rels/slide8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34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79.png"/><Relationship Id="rId1" Type="http://schemas.openxmlformats.org/officeDocument/2006/relationships/tags" Target="../tags/tag83.xml"/><Relationship Id="rId11" Type="http://schemas.openxmlformats.org/officeDocument/2006/relationships/image" Target="../media/image410.png"/><Relationship Id="rId6" Type="http://schemas.openxmlformats.org/officeDocument/2006/relationships/image" Target="../media/image360.png"/><Relationship Id="rId15" Type="http://schemas.openxmlformats.org/officeDocument/2006/relationships/image" Target="../media/image78.png"/><Relationship Id="rId10" Type="http://schemas.openxmlformats.org/officeDocument/2006/relationships/image" Target="../media/image400.png"/><Relationship Id="rId4" Type="http://schemas.openxmlformats.org/officeDocument/2006/relationships/image" Target="../media/image350.png"/><Relationship Id="rId9" Type="http://schemas.openxmlformats.org/officeDocument/2006/relationships/image" Target="../media/image390.png"/><Relationship Id="rId14" Type="http://schemas.openxmlformats.org/officeDocument/2006/relationships/image" Target="../media/image77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40.png"/><Relationship Id="rId7" Type="http://schemas.openxmlformats.org/officeDocument/2006/relationships/image" Target="../media/image370.png"/><Relationship Id="rId12" Type="http://schemas.openxmlformats.org/officeDocument/2006/relationships/image" Target="../media/image7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4.xml"/><Relationship Id="rId11" Type="http://schemas.openxmlformats.org/officeDocument/2006/relationships/image" Target="../media/image410.png"/><Relationship Id="rId6" Type="http://schemas.openxmlformats.org/officeDocument/2006/relationships/image" Target="../media/image360.png"/><Relationship Id="rId5" Type="http://schemas.openxmlformats.org/officeDocument/2006/relationships/image" Target="../media/image361.png"/><Relationship Id="rId10" Type="http://schemas.openxmlformats.org/officeDocument/2006/relationships/image" Target="../media/image400.png"/><Relationship Id="rId4" Type="http://schemas.openxmlformats.org/officeDocument/2006/relationships/image" Target="../media/image350.png"/><Relationship Id="rId9" Type="http://schemas.openxmlformats.org/officeDocument/2006/relationships/image" Target="../media/image390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40.png"/><Relationship Id="rId7" Type="http://schemas.openxmlformats.org/officeDocument/2006/relationships/image" Target="../media/image370.png"/><Relationship Id="rId12" Type="http://schemas.openxmlformats.org/officeDocument/2006/relationships/image" Target="../media/image8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5.xml"/><Relationship Id="rId11" Type="http://schemas.openxmlformats.org/officeDocument/2006/relationships/image" Target="../media/image410.png"/><Relationship Id="rId6" Type="http://schemas.openxmlformats.org/officeDocument/2006/relationships/image" Target="../media/image360.png"/><Relationship Id="rId5" Type="http://schemas.openxmlformats.org/officeDocument/2006/relationships/image" Target="../media/image361.png"/><Relationship Id="rId10" Type="http://schemas.openxmlformats.org/officeDocument/2006/relationships/image" Target="../media/image400.png"/><Relationship Id="rId4" Type="http://schemas.openxmlformats.org/officeDocument/2006/relationships/image" Target="../media/image350.png"/><Relationship Id="rId9" Type="http://schemas.openxmlformats.org/officeDocument/2006/relationships/image" Target="../media/image390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40.png"/><Relationship Id="rId7" Type="http://schemas.openxmlformats.org/officeDocument/2006/relationships/image" Target="../media/image370.png"/><Relationship Id="rId12" Type="http://schemas.openxmlformats.org/officeDocument/2006/relationships/image" Target="../media/image8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6.xml"/><Relationship Id="rId11" Type="http://schemas.openxmlformats.org/officeDocument/2006/relationships/image" Target="../media/image410.png"/><Relationship Id="rId6" Type="http://schemas.openxmlformats.org/officeDocument/2006/relationships/image" Target="../media/image360.png"/><Relationship Id="rId5" Type="http://schemas.openxmlformats.org/officeDocument/2006/relationships/image" Target="../media/image361.png"/><Relationship Id="rId10" Type="http://schemas.openxmlformats.org/officeDocument/2006/relationships/image" Target="../media/image400.png"/><Relationship Id="rId4" Type="http://schemas.openxmlformats.org/officeDocument/2006/relationships/image" Target="../media/image350.png"/><Relationship Id="rId9" Type="http://schemas.openxmlformats.org/officeDocument/2006/relationships/image" Target="../media/image390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40.png"/><Relationship Id="rId7" Type="http://schemas.openxmlformats.org/officeDocument/2006/relationships/image" Target="../media/image370.png"/><Relationship Id="rId12" Type="http://schemas.openxmlformats.org/officeDocument/2006/relationships/image" Target="../media/image8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7.xml"/><Relationship Id="rId11" Type="http://schemas.openxmlformats.org/officeDocument/2006/relationships/image" Target="../media/image410.png"/><Relationship Id="rId6" Type="http://schemas.openxmlformats.org/officeDocument/2006/relationships/image" Target="../media/image360.png"/><Relationship Id="rId5" Type="http://schemas.openxmlformats.org/officeDocument/2006/relationships/image" Target="../media/image361.png"/><Relationship Id="rId10" Type="http://schemas.openxmlformats.org/officeDocument/2006/relationships/image" Target="../media/image400.png"/><Relationship Id="rId4" Type="http://schemas.openxmlformats.org/officeDocument/2006/relationships/image" Target="../media/image350.png"/><Relationship Id="rId9" Type="http://schemas.openxmlformats.org/officeDocument/2006/relationships/image" Target="../media/image390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40.png"/><Relationship Id="rId7" Type="http://schemas.openxmlformats.org/officeDocument/2006/relationships/image" Target="../media/image370.png"/><Relationship Id="rId12" Type="http://schemas.openxmlformats.org/officeDocument/2006/relationships/image" Target="../media/image8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8.xml"/><Relationship Id="rId11" Type="http://schemas.openxmlformats.org/officeDocument/2006/relationships/image" Target="../media/image410.png"/><Relationship Id="rId6" Type="http://schemas.openxmlformats.org/officeDocument/2006/relationships/image" Target="../media/image360.png"/><Relationship Id="rId5" Type="http://schemas.openxmlformats.org/officeDocument/2006/relationships/image" Target="../media/image361.png"/><Relationship Id="rId10" Type="http://schemas.openxmlformats.org/officeDocument/2006/relationships/image" Target="../media/image400.png"/><Relationship Id="rId4" Type="http://schemas.openxmlformats.org/officeDocument/2006/relationships/image" Target="../media/image350.png"/><Relationship Id="rId9" Type="http://schemas.openxmlformats.org/officeDocument/2006/relationships/image" Target="../media/image39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11" Type="http://schemas.openxmlformats.org/officeDocument/2006/relationships/image" Target="../media/image710.png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40.png"/><Relationship Id="rId7" Type="http://schemas.openxmlformats.org/officeDocument/2006/relationships/image" Target="../media/image370.png"/><Relationship Id="rId12" Type="http://schemas.openxmlformats.org/officeDocument/2006/relationships/image" Target="../media/image8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9.xml"/><Relationship Id="rId11" Type="http://schemas.openxmlformats.org/officeDocument/2006/relationships/image" Target="../media/image410.png"/><Relationship Id="rId6" Type="http://schemas.openxmlformats.org/officeDocument/2006/relationships/image" Target="../media/image360.png"/><Relationship Id="rId5" Type="http://schemas.openxmlformats.org/officeDocument/2006/relationships/image" Target="../media/image361.png"/><Relationship Id="rId10" Type="http://schemas.openxmlformats.org/officeDocument/2006/relationships/image" Target="../media/image400.png"/><Relationship Id="rId4" Type="http://schemas.openxmlformats.org/officeDocument/2006/relationships/image" Target="../media/image350.png"/><Relationship Id="rId9" Type="http://schemas.openxmlformats.org/officeDocument/2006/relationships/image" Target="../media/image390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40.png"/><Relationship Id="rId7" Type="http://schemas.openxmlformats.org/officeDocument/2006/relationships/image" Target="../media/image370.png"/><Relationship Id="rId12" Type="http://schemas.openxmlformats.org/officeDocument/2006/relationships/image" Target="../media/image8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0.xml"/><Relationship Id="rId11" Type="http://schemas.openxmlformats.org/officeDocument/2006/relationships/image" Target="../media/image410.png"/><Relationship Id="rId6" Type="http://schemas.openxmlformats.org/officeDocument/2006/relationships/image" Target="../media/image360.png"/><Relationship Id="rId5" Type="http://schemas.openxmlformats.org/officeDocument/2006/relationships/image" Target="../media/image361.png"/><Relationship Id="rId10" Type="http://schemas.openxmlformats.org/officeDocument/2006/relationships/image" Target="../media/image400.png"/><Relationship Id="rId4" Type="http://schemas.openxmlformats.org/officeDocument/2006/relationships/image" Target="../media/image350.png"/><Relationship Id="rId9" Type="http://schemas.openxmlformats.org/officeDocument/2006/relationships/image" Target="../media/image390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40.png"/><Relationship Id="rId7" Type="http://schemas.openxmlformats.org/officeDocument/2006/relationships/image" Target="../media/image370.png"/><Relationship Id="rId12" Type="http://schemas.openxmlformats.org/officeDocument/2006/relationships/image" Target="../media/image8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1.xml"/><Relationship Id="rId11" Type="http://schemas.openxmlformats.org/officeDocument/2006/relationships/image" Target="../media/image410.png"/><Relationship Id="rId6" Type="http://schemas.openxmlformats.org/officeDocument/2006/relationships/image" Target="../media/image360.png"/><Relationship Id="rId5" Type="http://schemas.openxmlformats.org/officeDocument/2006/relationships/image" Target="../media/image361.png"/><Relationship Id="rId10" Type="http://schemas.openxmlformats.org/officeDocument/2006/relationships/image" Target="../media/image400.png"/><Relationship Id="rId4" Type="http://schemas.openxmlformats.org/officeDocument/2006/relationships/image" Target="../media/image350.png"/><Relationship Id="rId9" Type="http://schemas.openxmlformats.org/officeDocument/2006/relationships/image" Target="../media/image390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40.png"/><Relationship Id="rId7" Type="http://schemas.openxmlformats.org/officeDocument/2006/relationships/image" Target="../media/image370.png"/><Relationship Id="rId12" Type="http://schemas.openxmlformats.org/officeDocument/2006/relationships/image" Target="../media/image8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2.xml"/><Relationship Id="rId11" Type="http://schemas.openxmlformats.org/officeDocument/2006/relationships/image" Target="../media/image410.png"/><Relationship Id="rId6" Type="http://schemas.openxmlformats.org/officeDocument/2006/relationships/image" Target="../media/image360.png"/><Relationship Id="rId5" Type="http://schemas.openxmlformats.org/officeDocument/2006/relationships/image" Target="../media/image361.png"/><Relationship Id="rId10" Type="http://schemas.openxmlformats.org/officeDocument/2006/relationships/image" Target="../media/image400.png"/><Relationship Id="rId4" Type="http://schemas.openxmlformats.org/officeDocument/2006/relationships/image" Target="../media/image350.png"/><Relationship Id="rId9" Type="http://schemas.openxmlformats.org/officeDocument/2006/relationships/image" Target="../media/image390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88.png"/><Relationship Id="rId3" Type="http://schemas.openxmlformats.org/officeDocument/2006/relationships/image" Target="../media/image340.png"/><Relationship Id="rId7" Type="http://schemas.openxmlformats.org/officeDocument/2006/relationships/image" Target="../media/image370.png"/><Relationship Id="rId12" Type="http://schemas.openxmlformats.org/officeDocument/2006/relationships/image" Target="../media/image4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3.xml"/><Relationship Id="rId6" Type="http://schemas.openxmlformats.org/officeDocument/2006/relationships/image" Target="../media/image360.png"/><Relationship Id="rId11" Type="http://schemas.openxmlformats.org/officeDocument/2006/relationships/image" Target="../media/image400.png"/><Relationship Id="rId5" Type="http://schemas.openxmlformats.org/officeDocument/2006/relationships/image" Target="../media/image361.png"/><Relationship Id="rId10" Type="http://schemas.openxmlformats.org/officeDocument/2006/relationships/image" Target="../media/image87.png"/><Relationship Id="rId4" Type="http://schemas.openxmlformats.org/officeDocument/2006/relationships/image" Target="../media/image350.png"/><Relationship Id="rId9" Type="http://schemas.openxmlformats.org/officeDocument/2006/relationships/image" Target="../media/image390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90.png"/><Relationship Id="rId3" Type="http://schemas.openxmlformats.org/officeDocument/2006/relationships/image" Target="../media/image340.png"/><Relationship Id="rId7" Type="http://schemas.openxmlformats.org/officeDocument/2006/relationships/image" Target="../media/image370.png"/><Relationship Id="rId12" Type="http://schemas.openxmlformats.org/officeDocument/2006/relationships/image" Target="../media/image4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4.xml"/><Relationship Id="rId11" Type="http://schemas.openxmlformats.org/officeDocument/2006/relationships/image" Target="../media/image400.png"/><Relationship Id="rId5" Type="http://schemas.openxmlformats.org/officeDocument/2006/relationships/image" Target="../media/image361.png"/><Relationship Id="rId10" Type="http://schemas.openxmlformats.org/officeDocument/2006/relationships/image" Target="../media/image89.png"/><Relationship Id="rId4" Type="http://schemas.openxmlformats.org/officeDocument/2006/relationships/image" Target="../media/image350.png"/><Relationship Id="rId9" Type="http://schemas.openxmlformats.org/officeDocument/2006/relationships/image" Target="../media/image390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78.png"/><Relationship Id="rId3" Type="http://schemas.openxmlformats.org/officeDocument/2006/relationships/image" Target="../media/image340.png"/><Relationship Id="rId12" Type="http://schemas.openxmlformats.org/officeDocument/2006/relationships/image" Target="../media/image91.png"/><Relationship Id="rId17" Type="http://schemas.openxmlformats.org/officeDocument/2006/relationships/image" Target="../media/image8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76.png"/><Relationship Id="rId1" Type="http://schemas.openxmlformats.org/officeDocument/2006/relationships/tags" Target="../tags/tag95.xml"/><Relationship Id="rId11" Type="http://schemas.openxmlformats.org/officeDocument/2006/relationships/image" Target="../media/image410.png"/><Relationship Id="rId6" Type="http://schemas.openxmlformats.org/officeDocument/2006/relationships/image" Target="../media/image360.png"/><Relationship Id="rId15" Type="http://schemas.openxmlformats.org/officeDocument/2006/relationships/image" Target="../media/image92.png"/><Relationship Id="rId10" Type="http://schemas.openxmlformats.org/officeDocument/2006/relationships/image" Target="../media/image400.png"/><Relationship Id="rId4" Type="http://schemas.openxmlformats.org/officeDocument/2006/relationships/image" Target="../media/image350.png"/><Relationship Id="rId9" Type="http://schemas.openxmlformats.org/officeDocument/2006/relationships/image" Target="../media/image390.png"/><Relationship Id="rId14" Type="http://schemas.openxmlformats.org/officeDocument/2006/relationships/image" Target="../media/image81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40.png"/><Relationship Id="rId7" Type="http://schemas.openxmlformats.org/officeDocument/2006/relationships/image" Target="../media/image370.png"/><Relationship Id="rId12" Type="http://schemas.openxmlformats.org/officeDocument/2006/relationships/image" Target="../media/image42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6.xml"/><Relationship Id="rId11" Type="http://schemas.openxmlformats.org/officeDocument/2006/relationships/image" Target="../media/image410.png"/><Relationship Id="rId6" Type="http://schemas.openxmlformats.org/officeDocument/2006/relationships/image" Target="../media/image360.png"/><Relationship Id="rId5" Type="http://schemas.openxmlformats.org/officeDocument/2006/relationships/image" Target="../media/image361.png"/><Relationship Id="rId10" Type="http://schemas.openxmlformats.org/officeDocument/2006/relationships/image" Target="../media/image400.png"/><Relationship Id="rId4" Type="http://schemas.openxmlformats.org/officeDocument/2006/relationships/image" Target="../media/image350.png"/><Relationship Id="rId9" Type="http://schemas.openxmlformats.org/officeDocument/2006/relationships/image" Target="../media/image390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40.png"/><Relationship Id="rId7" Type="http://schemas.openxmlformats.org/officeDocument/2006/relationships/image" Target="../media/image370.png"/><Relationship Id="rId12" Type="http://schemas.openxmlformats.org/officeDocument/2006/relationships/image" Target="../media/image43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7.xml"/><Relationship Id="rId11" Type="http://schemas.openxmlformats.org/officeDocument/2006/relationships/image" Target="../media/image410.png"/><Relationship Id="rId6" Type="http://schemas.openxmlformats.org/officeDocument/2006/relationships/image" Target="../media/image360.png"/><Relationship Id="rId5" Type="http://schemas.openxmlformats.org/officeDocument/2006/relationships/image" Target="../media/image361.png"/><Relationship Id="rId10" Type="http://schemas.openxmlformats.org/officeDocument/2006/relationships/image" Target="../media/image400.png"/><Relationship Id="rId4" Type="http://schemas.openxmlformats.org/officeDocument/2006/relationships/image" Target="../media/image350.png"/><Relationship Id="rId9" Type="http://schemas.openxmlformats.org/officeDocument/2006/relationships/image" Target="../media/image390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40.png"/><Relationship Id="rId7" Type="http://schemas.openxmlformats.org/officeDocument/2006/relationships/image" Target="../media/image370.png"/><Relationship Id="rId12" Type="http://schemas.openxmlformats.org/officeDocument/2006/relationships/image" Target="../media/image44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8.xml"/><Relationship Id="rId11" Type="http://schemas.openxmlformats.org/officeDocument/2006/relationships/image" Target="../media/image410.png"/><Relationship Id="rId6" Type="http://schemas.openxmlformats.org/officeDocument/2006/relationships/image" Target="../media/image360.png"/><Relationship Id="rId5" Type="http://schemas.openxmlformats.org/officeDocument/2006/relationships/image" Target="../media/image361.png"/><Relationship Id="rId10" Type="http://schemas.openxmlformats.org/officeDocument/2006/relationships/image" Target="../media/image400.png"/><Relationship Id="rId4" Type="http://schemas.openxmlformats.org/officeDocument/2006/relationships/image" Target="../media/image350.png"/><Relationship Id="rId9" Type="http://schemas.openxmlformats.org/officeDocument/2006/relationships/image" Target="../media/image3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7979865" y="5132957"/>
            <a:ext cx="4179721" cy="858767"/>
          </a:xfrm>
        </p:spPr>
        <p:txBody>
          <a:bodyPr>
            <a:noAutofit/>
          </a:bodyPr>
          <a:lstStyle/>
          <a:p>
            <a:r>
              <a:rPr lang="en-US" sz="2400" dirty="0"/>
              <a:t>STATIC PARTICLES</a:t>
            </a:r>
            <a:endParaRPr lang="ru-RU" sz="24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2" name="Picture Placeholder 8">
            <a:extLst>
              <a:ext uri="{FF2B5EF4-FFF2-40B4-BE49-F238E27FC236}">
                <a16:creationId xmlns:a16="http://schemas.microsoft.com/office/drawing/2014/main" id="{4DF1F98A-87DD-4BAF-BF0F-C4C4D7175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160" y="1115082"/>
            <a:ext cx="6230747" cy="5301766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70F2C58-ED27-4815-A304-9C4EF4639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156532" y="2633427"/>
            <a:ext cx="4682227" cy="1827069"/>
          </a:xfrm>
        </p:spPr>
        <p:txBody>
          <a:bodyPr>
            <a:normAutofit/>
          </a:bodyPr>
          <a:lstStyle/>
          <a:p>
            <a:r>
              <a:rPr lang="en-GB" sz="4200" dirty="0"/>
              <a:t>Applications of Forces</a:t>
            </a:r>
            <a:endParaRPr lang="ru-RU" sz="4200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F52ECB3-47CB-4110-88C2-FD2E5ACAA4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9516988" y="1101417"/>
            <a:ext cx="1391775" cy="332331"/>
          </a:xfrm>
        </p:spPr>
        <p:txBody>
          <a:bodyPr>
            <a:noAutofit/>
          </a:bodyPr>
          <a:lstStyle/>
          <a:p>
            <a:r>
              <a:rPr lang="en-US" sz="2500" dirty="0"/>
              <a:t>A Level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06964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4"/>
    </mc:Choice>
    <mc:Fallback xmlns="">
      <p:transition spd="slow" advTm="509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1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𝟔𝟎</m:t>
                            </m:r>
                          </m:e>
                          <m:sup>
                            <m:r>
                              <a:rPr lang="en-GB" sz="2400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func>
                  </m:oMath>
                </a14:m>
                <a:endParaRPr lang="en-GB" sz="24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  <a:blipFill>
                <a:blip r:embed="rId10"/>
                <a:stretch>
                  <a:fillRect l="-1364" t="-2395" b="-640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1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003F39B-A644-4BBC-B4D4-AF3EC63B4A94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EF30FB-E79F-4524-9FCF-54AD66AF5280}"/>
              </a:ext>
            </a:extLst>
          </p:cNvPr>
          <p:cNvSpPr/>
          <p:nvPr/>
        </p:nvSpPr>
        <p:spPr>
          <a:xfrm>
            <a:off x="718766" y="820958"/>
            <a:ext cx="11087234" cy="14839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15A629C-E316-41BE-863F-81DCB51CB3E7}"/>
              </a:ext>
            </a:extLst>
          </p:cNvPr>
          <p:cNvSpPr/>
          <p:nvPr/>
        </p:nvSpPr>
        <p:spPr>
          <a:xfrm>
            <a:off x="576446" y="2486475"/>
            <a:ext cx="3772034" cy="417136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114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6A2DDA-1BCD-499E-8A73-66DFF2EC1F7B}"/>
              </a:ext>
            </a:extLst>
          </p:cNvPr>
          <p:cNvGrpSpPr/>
          <p:nvPr/>
        </p:nvGrpSpPr>
        <p:grpSpPr>
          <a:xfrm>
            <a:off x="8653552" y="1000616"/>
            <a:ext cx="3154152" cy="2703444"/>
            <a:chOff x="8646944" y="1506739"/>
            <a:chExt cx="3154152" cy="2703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ED8A7FE-FE1F-44F9-81C7-47741ABC9C8F}"/>
                    </a:ext>
                  </a:extLst>
                </p:cNvPr>
                <p:cNvSpPr/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988881-EF3E-4BE8-A5F3-02AA86BF0B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345E1EF-6AAB-406A-A5B0-4D9EB74399DA}"/>
                </a:ext>
              </a:extLst>
            </p:cNvPr>
            <p:cNvGrpSpPr/>
            <p:nvPr/>
          </p:nvGrpSpPr>
          <p:grpSpPr>
            <a:xfrm>
              <a:off x="8646944" y="1684191"/>
              <a:ext cx="3154152" cy="2525992"/>
              <a:chOff x="8646944" y="1684191"/>
              <a:chExt cx="3154152" cy="252599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8F85F48-658B-4D20-9269-1F438544546E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2837927" cy="2525992"/>
                <a:chOff x="8646944" y="1684191"/>
                <a:chExt cx="2837927" cy="2525992"/>
              </a:xfrm>
            </p:grpSpPr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60337EF0-82DA-4EF4-A63A-38F4F0F1ED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645632" y="1684191"/>
                  <a:ext cx="774697" cy="1611465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8A359C28-7851-4F58-B578-84FFE0C045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46944" y="2700100"/>
                  <a:ext cx="2837927" cy="1510083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E6D34251-63A4-475A-99D8-E3D19FDCDF4B}"/>
                      </a:ext>
                    </a:extLst>
                  </p:cNvPr>
                  <p:cNvSpPr/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C6DAF6D0-583E-4C2C-B43E-580F43E75E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72E6493-41CC-475F-B4D2-39CD3B353680}"/>
              </a:ext>
            </a:extLst>
          </p:cNvPr>
          <p:cNvGrpSpPr/>
          <p:nvPr/>
        </p:nvGrpSpPr>
        <p:grpSpPr>
          <a:xfrm>
            <a:off x="10407198" y="2803991"/>
            <a:ext cx="641393" cy="671922"/>
            <a:chOff x="4048853" y="4884400"/>
            <a:chExt cx="641393" cy="671922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886F098-39BB-4F50-A4B6-234D150C337B}"/>
                </a:ext>
              </a:extLst>
            </p:cNvPr>
            <p:cNvCxnSpPr>
              <a:cxnSpLocks/>
            </p:cNvCxnSpPr>
            <p:nvPr/>
          </p:nvCxnSpPr>
          <p:spPr>
            <a:xfrm>
              <a:off x="4061314" y="4884400"/>
              <a:ext cx="0" cy="513662"/>
            </a:xfrm>
            <a:prstGeom prst="straightConnector1">
              <a:avLst/>
            </a:prstGeom>
            <a:ln w="28575"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/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03F027-0B91-4E6B-BC25-C6AE46FE28B0}"/>
              </a:ext>
            </a:extLst>
          </p:cNvPr>
          <p:cNvGrpSpPr/>
          <p:nvPr/>
        </p:nvGrpSpPr>
        <p:grpSpPr>
          <a:xfrm>
            <a:off x="8591348" y="2754754"/>
            <a:ext cx="1852271" cy="1153970"/>
            <a:chOff x="8584740" y="3260877"/>
            <a:chExt cx="1852271" cy="115397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C98444B-976C-4477-98A0-F43AB742A441}"/>
                </a:ext>
              </a:extLst>
            </p:cNvPr>
            <p:cNvGrpSpPr/>
            <p:nvPr/>
          </p:nvGrpSpPr>
          <p:grpSpPr>
            <a:xfrm>
              <a:off x="9025027" y="3763358"/>
              <a:ext cx="653769" cy="651489"/>
              <a:chOff x="5132963" y="4152145"/>
              <a:chExt cx="653769" cy="6514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/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DCA5F986-CF6A-45AE-BBB9-02F4B91DAF3D}"/>
                  </a:ext>
                </a:extLst>
              </p:cNvPr>
              <p:cNvSpPr/>
              <p:nvPr/>
            </p:nvSpPr>
            <p:spPr>
              <a:xfrm>
                <a:off x="5202516" y="4152145"/>
                <a:ext cx="527127" cy="651489"/>
              </a:xfrm>
              <a:prstGeom prst="arc">
                <a:avLst>
                  <a:gd name="adj1" fmla="val 17665651"/>
                  <a:gd name="adj2" fmla="val 133398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8AA5195-72DD-4007-9492-6EC649158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4740" y="3260877"/>
              <a:ext cx="1852271" cy="970727"/>
            </a:xfrm>
            <a:prstGeom prst="line">
              <a:avLst/>
            </a:prstGeom>
            <a:ln w="28575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100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/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9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FDCEE3-AADC-4CE7-8639-75DED6DFEA68}"/>
              </a:ext>
            </a:extLst>
          </p:cNvPr>
          <p:cNvGrpSpPr/>
          <p:nvPr/>
        </p:nvGrpSpPr>
        <p:grpSpPr>
          <a:xfrm>
            <a:off x="9807033" y="1326746"/>
            <a:ext cx="1548404" cy="2046635"/>
            <a:chOff x="9800425" y="1832869"/>
            <a:chExt cx="1548404" cy="2046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/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FA03516-5953-4B23-A3F4-6897E56A5A0D}"/>
                </a:ext>
              </a:extLst>
            </p:cNvPr>
            <p:cNvGrpSpPr/>
            <p:nvPr/>
          </p:nvGrpSpPr>
          <p:grpSpPr>
            <a:xfrm>
              <a:off x="9800425" y="2262090"/>
              <a:ext cx="1459883" cy="1617414"/>
              <a:chOff x="9800425" y="2262090"/>
              <a:chExt cx="1459883" cy="1617414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86B75AC9-59E5-40AE-8543-91078056C8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38275" y="2262090"/>
                <a:ext cx="822033" cy="93747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99724A9-5292-41A6-AD22-DB6923B6268F}"/>
                  </a:ext>
                </a:extLst>
              </p:cNvPr>
              <p:cNvGrpSpPr/>
              <p:nvPr/>
            </p:nvGrpSpPr>
            <p:grpSpPr>
              <a:xfrm>
                <a:off x="9800425" y="2548206"/>
                <a:ext cx="1303762" cy="1331298"/>
                <a:chOff x="9800425" y="2548206"/>
                <a:chExt cx="1303762" cy="13312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1" name="Arc 70">
                  <a:extLst>
                    <a:ext uri="{FF2B5EF4-FFF2-40B4-BE49-F238E27FC236}">
                      <a16:creationId xmlns:a16="http://schemas.microsoft.com/office/drawing/2014/main" id="{EBC7940A-35DA-45EB-BB7B-5CB8158B1AF2}"/>
                    </a:ext>
                  </a:extLst>
                </p:cNvPr>
                <p:cNvSpPr/>
                <p:nvPr/>
              </p:nvSpPr>
              <p:spPr>
                <a:xfrm>
                  <a:off x="9800425" y="2548206"/>
                  <a:ext cx="1303762" cy="1331298"/>
                </a:xfrm>
                <a:prstGeom prst="arc">
                  <a:avLst>
                    <a:gd name="adj1" fmla="val 18679449"/>
                    <a:gd name="adj2" fmla="val 2006700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30E78F-D152-4DE6-A811-4B9AC6FD7F2A}"/>
              </a:ext>
            </a:extLst>
          </p:cNvPr>
          <p:cNvGrpSpPr/>
          <p:nvPr/>
        </p:nvGrpSpPr>
        <p:grpSpPr>
          <a:xfrm>
            <a:off x="9387368" y="1781542"/>
            <a:ext cx="1005857" cy="941002"/>
            <a:chOff x="3029026" y="3861960"/>
            <a:chExt cx="878095" cy="75353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233EA75-A0E0-49C7-8A16-5DB970160B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5363" y="4037838"/>
              <a:ext cx="311758" cy="57765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58D6051-5D90-4662-8CDD-D749F087FF19}"/>
                    </a:ext>
                  </a:extLst>
                </p:cNvPr>
                <p:cNvSpPr/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CD8C647-7B8B-4CD8-B760-966EB95D9B2F}"/>
              </a:ext>
            </a:extLst>
          </p:cNvPr>
          <p:cNvGrpSpPr/>
          <p:nvPr/>
        </p:nvGrpSpPr>
        <p:grpSpPr>
          <a:xfrm>
            <a:off x="10351818" y="2701459"/>
            <a:ext cx="144000" cy="991412"/>
            <a:chOff x="10345210" y="3207582"/>
            <a:chExt cx="144000" cy="991412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C55594D-4DB8-490C-820E-3508C1DF35EB}"/>
                </a:ext>
              </a:extLst>
            </p:cNvPr>
            <p:cNvCxnSpPr>
              <a:cxnSpLocks/>
            </p:cNvCxnSpPr>
            <p:nvPr/>
          </p:nvCxnSpPr>
          <p:spPr>
            <a:xfrm>
              <a:off x="10402167" y="3386316"/>
              <a:ext cx="15649" cy="81267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FF82684-09A7-420E-9920-7F287EAE39F9}"/>
                </a:ext>
              </a:extLst>
            </p:cNvPr>
            <p:cNvSpPr/>
            <p:nvPr/>
          </p:nvSpPr>
          <p:spPr>
            <a:xfrm>
              <a:off x="10345210" y="3207582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1C8938-CD2C-457B-BBF8-345BF2CE8169}"/>
              </a:ext>
            </a:extLst>
          </p:cNvPr>
          <p:cNvGrpSpPr/>
          <p:nvPr/>
        </p:nvGrpSpPr>
        <p:grpSpPr>
          <a:xfrm>
            <a:off x="8653552" y="3528549"/>
            <a:ext cx="1790067" cy="196932"/>
            <a:chOff x="8646944" y="4034672"/>
            <a:chExt cx="1790067" cy="196932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5F7483C-A2A7-4977-A694-7A37518579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944" y="4210912"/>
              <a:ext cx="1790067" cy="2069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21AB71B-C941-4A74-8F50-A72484E67FD2}"/>
                </a:ext>
              </a:extLst>
            </p:cNvPr>
            <p:cNvSpPr/>
            <p:nvPr/>
          </p:nvSpPr>
          <p:spPr>
            <a:xfrm>
              <a:off x="10261013" y="4034672"/>
              <a:ext cx="156803" cy="176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1752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−9−8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func>
                      <m:func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5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func>
                      <m:func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5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en-GB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𝟑𝟎</m:t>
                            </m:r>
                          </m:e>
                          <m:sup>
                            <m:r>
                              <a:rPr lang="en-GB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func>
                      <m:func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5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GB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endParaRPr lang="en-GB" sz="25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17529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7ED6B36E-C68B-43CD-B116-8127A2A512FD}"/>
              </a:ext>
            </a:extLst>
          </p:cNvPr>
          <p:cNvGrpSpPr/>
          <p:nvPr/>
        </p:nvGrpSpPr>
        <p:grpSpPr>
          <a:xfrm>
            <a:off x="822959" y="804929"/>
            <a:ext cx="11012459" cy="3091277"/>
            <a:chOff x="822959" y="804929"/>
            <a:chExt cx="11012459" cy="3091277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27BD2F2-114E-4E31-9194-0A70BEECA8CA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577BEE9-FD89-4B4A-8D31-BB1BF2777A2E}"/>
                </a:ext>
              </a:extLst>
            </p:cNvPr>
            <p:cNvSpPr/>
            <p:nvPr/>
          </p:nvSpPr>
          <p:spPr>
            <a:xfrm>
              <a:off x="8229264" y="804929"/>
              <a:ext cx="3606154" cy="309127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CAA8D6B4-9B41-4728-9FBC-8821B1B2E8D7}"/>
              </a:ext>
            </a:extLst>
          </p:cNvPr>
          <p:cNvSpPr/>
          <p:nvPr/>
        </p:nvSpPr>
        <p:spPr>
          <a:xfrm>
            <a:off x="431720" y="3773572"/>
            <a:ext cx="5247720" cy="7075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F47532C-D2E2-4D4D-8D4C-3745E2F494B4}"/>
              </a:ext>
            </a:extLst>
          </p:cNvPr>
          <p:cNvSpPr/>
          <p:nvPr/>
        </p:nvSpPr>
        <p:spPr>
          <a:xfrm>
            <a:off x="5748993" y="3800912"/>
            <a:ext cx="3879322" cy="6174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76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6A2DDA-1BCD-499E-8A73-66DFF2EC1F7B}"/>
              </a:ext>
            </a:extLst>
          </p:cNvPr>
          <p:cNvGrpSpPr/>
          <p:nvPr/>
        </p:nvGrpSpPr>
        <p:grpSpPr>
          <a:xfrm>
            <a:off x="8653552" y="1000616"/>
            <a:ext cx="3154152" cy="2703444"/>
            <a:chOff x="8646944" y="1506739"/>
            <a:chExt cx="3154152" cy="2703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ED8A7FE-FE1F-44F9-81C7-47741ABC9C8F}"/>
                    </a:ext>
                  </a:extLst>
                </p:cNvPr>
                <p:cNvSpPr/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988881-EF3E-4BE8-A5F3-02AA86BF0B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345E1EF-6AAB-406A-A5B0-4D9EB74399DA}"/>
                </a:ext>
              </a:extLst>
            </p:cNvPr>
            <p:cNvGrpSpPr/>
            <p:nvPr/>
          </p:nvGrpSpPr>
          <p:grpSpPr>
            <a:xfrm>
              <a:off x="8646944" y="1684191"/>
              <a:ext cx="3154152" cy="2525992"/>
              <a:chOff x="8646944" y="1684191"/>
              <a:chExt cx="3154152" cy="252599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8F85F48-658B-4D20-9269-1F438544546E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2837927" cy="2525992"/>
                <a:chOff x="8646944" y="1684191"/>
                <a:chExt cx="2837927" cy="2525992"/>
              </a:xfrm>
            </p:grpSpPr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60337EF0-82DA-4EF4-A63A-38F4F0F1ED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645632" y="1684191"/>
                  <a:ext cx="774697" cy="1611465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8A359C28-7851-4F58-B578-84FFE0C045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46944" y="2700100"/>
                  <a:ext cx="2837927" cy="1510083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E6D34251-63A4-475A-99D8-E3D19FDCDF4B}"/>
                      </a:ext>
                    </a:extLst>
                  </p:cNvPr>
                  <p:cNvSpPr/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C6DAF6D0-583E-4C2C-B43E-580F43E75E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72E6493-41CC-475F-B4D2-39CD3B353680}"/>
              </a:ext>
            </a:extLst>
          </p:cNvPr>
          <p:cNvGrpSpPr/>
          <p:nvPr/>
        </p:nvGrpSpPr>
        <p:grpSpPr>
          <a:xfrm>
            <a:off x="10407198" y="2803991"/>
            <a:ext cx="641393" cy="671922"/>
            <a:chOff x="4048853" y="4884400"/>
            <a:chExt cx="641393" cy="671922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886F098-39BB-4F50-A4B6-234D150C337B}"/>
                </a:ext>
              </a:extLst>
            </p:cNvPr>
            <p:cNvCxnSpPr>
              <a:cxnSpLocks/>
            </p:cNvCxnSpPr>
            <p:nvPr/>
          </p:nvCxnSpPr>
          <p:spPr>
            <a:xfrm>
              <a:off x="4061314" y="4884400"/>
              <a:ext cx="0" cy="513662"/>
            </a:xfrm>
            <a:prstGeom prst="straightConnector1">
              <a:avLst/>
            </a:prstGeom>
            <a:ln w="28575"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/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03F027-0B91-4E6B-BC25-C6AE46FE28B0}"/>
              </a:ext>
            </a:extLst>
          </p:cNvPr>
          <p:cNvGrpSpPr/>
          <p:nvPr/>
        </p:nvGrpSpPr>
        <p:grpSpPr>
          <a:xfrm>
            <a:off x="8591348" y="2754754"/>
            <a:ext cx="1852271" cy="1153970"/>
            <a:chOff x="8584740" y="3260877"/>
            <a:chExt cx="1852271" cy="115397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C98444B-976C-4477-98A0-F43AB742A441}"/>
                </a:ext>
              </a:extLst>
            </p:cNvPr>
            <p:cNvGrpSpPr/>
            <p:nvPr/>
          </p:nvGrpSpPr>
          <p:grpSpPr>
            <a:xfrm>
              <a:off x="9025027" y="3763358"/>
              <a:ext cx="653769" cy="651489"/>
              <a:chOff x="5132963" y="4152145"/>
              <a:chExt cx="653769" cy="6514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/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DCA5F986-CF6A-45AE-BBB9-02F4B91DAF3D}"/>
                  </a:ext>
                </a:extLst>
              </p:cNvPr>
              <p:cNvSpPr/>
              <p:nvPr/>
            </p:nvSpPr>
            <p:spPr>
              <a:xfrm>
                <a:off x="5202516" y="4152145"/>
                <a:ext cx="527127" cy="651489"/>
              </a:xfrm>
              <a:prstGeom prst="arc">
                <a:avLst>
                  <a:gd name="adj1" fmla="val 17665651"/>
                  <a:gd name="adj2" fmla="val 133398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8AA5195-72DD-4007-9492-6EC649158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4740" y="3260877"/>
              <a:ext cx="1852271" cy="970727"/>
            </a:xfrm>
            <a:prstGeom prst="line">
              <a:avLst/>
            </a:prstGeom>
            <a:ln w="28575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101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/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9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FDCEE3-AADC-4CE7-8639-75DED6DFEA68}"/>
              </a:ext>
            </a:extLst>
          </p:cNvPr>
          <p:cNvGrpSpPr/>
          <p:nvPr/>
        </p:nvGrpSpPr>
        <p:grpSpPr>
          <a:xfrm>
            <a:off x="9807033" y="1326746"/>
            <a:ext cx="1548404" cy="2046635"/>
            <a:chOff x="9800425" y="1832869"/>
            <a:chExt cx="1548404" cy="2046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/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FA03516-5953-4B23-A3F4-6897E56A5A0D}"/>
                </a:ext>
              </a:extLst>
            </p:cNvPr>
            <p:cNvGrpSpPr/>
            <p:nvPr/>
          </p:nvGrpSpPr>
          <p:grpSpPr>
            <a:xfrm>
              <a:off x="9800425" y="2262090"/>
              <a:ext cx="1459883" cy="1617414"/>
              <a:chOff x="9800425" y="2262090"/>
              <a:chExt cx="1459883" cy="1617414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86B75AC9-59E5-40AE-8543-91078056C8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38275" y="2262090"/>
                <a:ext cx="822033" cy="93747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99724A9-5292-41A6-AD22-DB6923B6268F}"/>
                  </a:ext>
                </a:extLst>
              </p:cNvPr>
              <p:cNvGrpSpPr/>
              <p:nvPr/>
            </p:nvGrpSpPr>
            <p:grpSpPr>
              <a:xfrm>
                <a:off x="9800425" y="2548206"/>
                <a:ext cx="1303762" cy="1331298"/>
                <a:chOff x="9800425" y="2548206"/>
                <a:chExt cx="1303762" cy="13312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1" name="Arc 70">
                  <a:extLst>
                    <a:ext uri="{FF2B5EF4-FFF2-40B4-BE49-F238E27FC236}">
                      <a16:creationId xmlns:a16="http://schemas.microsoft.com/office/drawing/2014/main" id="{EBC7940A-35DA-45EB-BB7B-5CB8158B1AF2}"/>
                    </a:ext>
                  </a:extLst>
                </p:cNvPr>
                <p:cNvSpPr/>
                <p:nvPr/>
              </p:nvSpPr>
              <p:spPr>
                <a:xfrm>
                  <a:off x="9800425" y="2548206"/>
                  <a:ext cx="1303762" cy="1331298"/>
                </a:xfrm>
                <a:prstGeom prst="arc">
                  <a:avLst>
                    <a:gd name="adj1" fmla="val 18679449"/>
                    <a:gd name="adj2" fmla="val 2006700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30E78F-D152-4DE6-A811-4B9AC6FD7F2A}"/>
              </a:ext>
            </a:extLst>
          </p:cNvPr>
          <p:cNvGrpSpPr/>
          <p:nvPr/>
        </p:nvGrpSpPr>
        <p:grpSpPr>
          <a:xfrm>
            <a:off x="9387368" y="1781542"/>
            <a:ext cx="1005857" cy="941002"/>
            <a:chOff x="3029026" y="3861960"/>
            <a:chExt cx="878095" cy="75353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233EA75-A0E0-49C7-8A16-5DB970160B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5363" y="4037838"/>
              <a:ext cx="311758" cy="57765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58D6051-5D90-4662-8CDD-D749F087FF19}"/>
                    </a:ext>
                  </a:extLst>
                </p:cNvPr>
                <p:cNvSpPr/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CD8C647-7B8B-4CD8-B760-966EB95D9B2F}"/>
              </a:ext>
            </a:extLst>
          </p:cNvPr>
          <p:cNvGrpSpPr/>
          <p:nvPr/>
        </p:nvGrpSpPr>
        <p:grpSpPr>
          <a:xfrm>
            <a:off x="10351818" y="2701459"/>
            <a:ext cx="144000" cy="991412"/>
            <a:chOff x="10345210" y="3207582"/>
            <a:chExt cx="144000" cy="991412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C55594D-4DB8-490C-820E-3508C1DF35EB}"/>
                </a:ext>
              </a:extLst>
            </p:cNvPr>
            <p:cNvCxnSpPr>
              <a:cxnSpLocks/>
            </p:cNvCxnSpPr>
            <p:nvPr/>
          </p:nvCxnSpPr>
          <p:spPr>
            <a:xfrm>
              <a:off x="10402167" y="3386316"/>
              <a:ext cx="15649" cy="81267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FF82684-09A7-420E-9920-7F287EAE39F9}"/>
                </a:ext>
              </a:extLst>
            </p:cNvPr>
            <p:cNvSpPr/>
            <p:nvPr/>
          </p:nvSpPr>
          <p:spPr>
            <a:xfrm>
              <a:off x="10345210" y="3207582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1C8938-CD2C-457B-BBF8-345BF2CE8169}"/>
              </a:ext>
            </a:extLst>
          </p:cNvPr>
          <p:cNvGrpSpPr/>
          <p:nvPr/>
        </p:nvGrpSpPr>
        <p:grpSpPr>
          <a:xfrm>
            <a:off x="8653552" y="3528549"/>
            <a:ext cx="1790067" cy="196932"/>
            <a:chOff x="8646944" y="4034672"/>
            <a:chExt cx="1790067" cy="196932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5F7483C-A2A7-4977-A694-7A37518579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944" y="4210912"/>
              <a:ext cx="1790067" cy="2069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21AB71B-C941-4A74-8F50-A72484E67FD2}"/>
                </a:ext>
              </a:extLst>
            </p:cNvPr>
            <p:cNvSpPr/>
            <p:nvPr/>
          </p:nvSpPr>
          <p:spPr>
            <a:xfrm>
              <a:off x="10261013" y="4034672"/>
              <a:ext cx="156803" cy="176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1752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−9−8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+5−8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17529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7ED6B36E-C68B-43CD-B116-8127A2A512FD}"/>
              </a:ext>
            </a:extLst>
          </p:cNvPr>
          <p:cNvGrpSpPr/>
          <p:nvPr/>
        </p:nvGrpSpPr>
        <p:grpSpPr>
          <a:xfrm>
            <a:off x="822959" y="804929"/>
            <a:ext cx="11012459" cy="3091277"/>
            <a:chOff x="822959" y="804929"/>
            <a:chExt cx="11012459" cy="3091277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27BD2F2-114E-4E31-9194-0A70BEECA8CA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577BEE9-FD89-4B4A-8D31-BB1BF2777A2E}"/>
                </a:ext>
              </a:extLst>
            </p:cNvPr>
            <p:cNvSpPr/>
            <p:nvPr/>
          </p:nvSpPr>
          <p:spPr>
            <a:xfrm>
              <a:off x="8229264" y="804929"/>
              <a:ext cx="3606154" cy="309127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CAA8D6B4-9B41-4728-9FBC-8821B1B2E8D7}"/>
              </a:ext>
            </a:extLst>
          </p:cNvPr>
          <p:cNvSpPr/>
          <p:nvPr/>
        </p:nvSpPr>
        <p:spPr>
          <a:xfrm>
            <a:off x="420476" y="3704060"/>
            <a:ext cx="5247720" cy="95613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F47532C-D2E2-4D4D-8D4C-3745E2F494B4}"/>
              </a:ext>
            </a:extLst>
          </p:cNvPr>
          <p:cNvSpPr/>
          <p:nvPr/>
        </p:nvSpPr>
        <p:spPr>
          <a:xfrm>
            <a:off x="5748993" y="3800912"/>
            <a:ext cx="3879322" cy="6174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779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6A2DDA-1BCD-499E-8A73-66DFF2EC1F7B}"/>
              </a:ext>
            </a:extLst>
          </p:cNvPr>
          <p:cNvGrpSpPr/>
          <p:nvPr/>
        </p:nvGrpSpPr>
        <p:grpSpPr>
          <a:xfrm>
            <a:off x="8653552" y="1000616"/>
            <a:ext cx="3154152" cy="2703444"/>
            <a:chOff x="8646944" y="1506739"/>
            <a:chExt cx="3154152" cy="2703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ED8A7FE-FE1F-44F9-81C7-47741ABC9C8F}"/>
                    </a:ext>
                  </a:extLst>
                </p:cNvPr>
                <p:cNvSpPr/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988881-EF3E-4BE8-A5F3-02AA86BF0B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345E1EF-6AAB-406A-A5B0-4D9EB74399DA}"/>
                </a:ext>
              </a:extLst>
            </p:cNvPr>
            <p:cNvGrpSpPr/>
            <p:nvPr/>
          </p:nvGrpSpPr>
          <p:grpSpPr>
            <a:xfrm>
              <a:off x="8646944" y="1684191"/>
              <a:ext cx="3154152" cy="2525992"/>
              <a:chOff x="8646944" y="1684191"/>
              <a:chExt cx="3154152" cy="252599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8F85F48-658B-4D20-9269-1F438544546E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2837927" cy="2525992"/>
                <a:chOff x="8646944" y="1684191"/>
                <a:chExt cx="2837927" cy="2525992"/>
              </a:xfrm>
            </p:grpSpPr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60337EF0-82DA-4EF4-A63A-38F4F0F1ED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645632" y="1684191"/>
                  <a:ext cx="774697" cy="1611465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8A359C28-7851-4F58-B578-84FFE0C045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46944" y="2700100"/>
                  <a:ext cx="2837927" cy="1510083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E6D34251-63A4-475A-99D8-E3D19FDCDF4B}"/>
                      </a:ext>
                    </a:extLst>
                  </p:cNvPr>
                  <p:cNvSpPr/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C6DAF6D0-583E-4C2C-B43E-580F43E75E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72E6493-41CC-475F-B4D2-39CD3B353680}"/>
              </a:ext>
            </a:extLst>
          </p:cNvPr>
          <p:cNvGrpSpPr/>
          <p:nvPr/>
        </p:nvGrpSpPr>
        <p:grpSpPr>
          <a:xfrm>
            <a:off x="10407198" y="2803991"/>
            <a:ext cx="641393" cy="671922"/>
            <a:chOff x="4048853" y="4884400"/>
            <a:chExt cx="641393" cy="671922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886F098-39BB-4F50-A4B6-234D150C337B}"/>
                </a:ext>
              </a:extLst>
            </p:cNvPr>
            <p:cNvCxnSpPr>
              <a:cxnSpLocks/>
            </p:cNvCxnSpPr>
            <p:nvPr/>
          </p:nvCxnSpPr>
          <p:spPr>
            <a:xfrm>
              <a:off x="4061314" y="4884400"/>
              <a:ext cx="0" cy="513662"/>
            </a:xfrm>
            <a:prstGeom prst="straightConnector1">
              <a:avLst/>
            </a:prstGeom>
            <a:ln w="28575"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/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03F027-0B91-4E6B-BC25-C6AE46FE28B0}"/>
              </a:ext>
            </a:extLst>
          </p:cNvPr>
          <p:cNvGrpSpPr/>
          <p:nvPr/>
        </p:nvGrpSpPr>
        <p:grpSpPr>
          <a:xfrm>
            <a:off x="8591348" y="2754754"/>
            <a:ext cx="1852271" cy="1153970"/>
            <a:chOff x="8584740" y="3260877"/>
            <a:chExt cx="1852271" cy="115397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C98444B-976C-4477-98A0-F43AB742A441}"/>
                </a:ext>
              </a:extLst>
            </p:cNvPr>
            <p:cNvGrpSpPr/>
            <p:nvPr/>
          </p:nvGrpSpPr>
          <p:grpSpPr>
            <a:xfrm>
              <a:off x="9025027" y="3763358"/>
              <a:ext cx="653769" cy="651489"/>
              <a:chOff x="5132963" y="4152145"/>
              <a:chExt cx="653769" cy="6514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/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DCA5F986-CF6A-45AE-BBB9-02F4B91DAF3D}"/>
                  </a:ext>
                </a:extLst>
              </p:cNvPr>
              <p:cNvSpPr/>
              <p:nvPr/>
            </p:nvSpPr>
            <p:spPr>
              <a:xfrm>
                <a:off x="5202516" y="4152145"/>
                <a:ext cx="527127" cy="651489"/>
              </a:xfrm>
              <a:prstGeom prst="arc">
                <a:avLst>
                  <a:gd name="adj1" fmla="val 17665651"/>
                  <a:gd name="adj2" fmla="val 133398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8AA5195-72DD-4007-9492-6EC649158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4740" y="3260877"/>
              <a:ext cx="1852271" cy="970727"/>
            </a:xfrm>
            <a:prstGeom prst="line">
              <a:avLst/>
            </a:prstGeom>
            <a:ln w="28575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102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/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9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FDCEE3-AADC-4CE7-8639-75DED6DFEA68}"/>
              </a:ext>
            </a:extLst>
          </p:cNvPr>
          <p:cNvGrpSpPr/>
          <p:nvPr/>
        </p:nvGrpSpPr>
        <p:grpSpPr>
          <a:xfrm>
            <a:off x="9807033" y="1326746"/>
            <a:ext cx="1548404" cy="2046635"/>
            <a:chOff x="9800425" y="1832869"/>
            <a:chExt cx="1548404" cy="2046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/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FA03516-5953-4B23-A3F4-6897E56A5A0D}"/>
                </a:ext>
              </a:extLst>
            </p:cNvPr>
            <p:cNvGrpSpPr/>
            <p:nvPr/>
          </p:nvGrpSpPr>
          <p:grpSpPr>
            <a:xfrm>
              <a:off x="9800425" y="2262090"/>
              <a:ext cx="1459883" cy="1617414"/>
              <a:chOff x="9800425" y="2262090"/>
              <a:chExt cx="1459883" cy="1617414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86B75AC9-59E5-40AE-8543-91078056C8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38275" y="2262090"/>
                <a:ext cx="822033" cy="93747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99724A9-5292-41A6-AD22-DB6923B6268F}"/>
                  </a:ext>
                </a:extLst>
              </p:cNvPr>
              <p:cNvGrpSpPr/>
              <p:nvPr/>
            </p:nvGrpSpPr>
            <p:grpSpPr>
              <a:xfrm>
                <a:off x="9800425" y="2548206"/>
                <a:ext cx="1303762" cy="1331298"/>
                <a:chOff x="9800425" y="2548206"/>
                <a:chExt cx="1303762" cy="13312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1" name="Arc 70">
                  <a:extLst>
                    <a:ext uri="{FF2B5EF4-FFF2-40B4-BE49-F238E27FC236}">
                      <a16:creationId xmlns:a16="http://schemas.microsoft.com/office/drawing/2014/main" id="{EBC7940A-35DA-45EB-BB7B-5CB8158B1AF2}"/>
                    </a:ext>
                  </a:extLst>
                </p:cNvPr>
                <p:cNvSpPr/>
                <p:nvPr/>
              </p:nvSpPr>
              <p:spPr>
                <a:xfrm>
                  <a:off x="9800425" y="2548206"/>
                  <a:ext cx="1303762" cy="1331298"/>
                </a:xfrm>
                <a:prstGeom prst="arc">
                  <a:avLst>
                    <a:gd name="adj1" fmla="val 18679449"/>
                    <a:gd name="adj2" fmla="val 2006700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30E78F-D152-4DE6-A811-4B9AC6FD7F2A}"/>
              </a:ext>
            </a:extLst>
          </p:cNvPr>
          <p:cNvGrpSpPr/>
          <p:nvPr/>
        </p:nvGrpSpPr>
        <p:grpSpPr>
          <a:xfrm>
            <a:off x="9387368" y="1781542"/>
            <a:ext cx="1005857" cy="941002"/>
            <a:chOff x="3029026" y="3861960"/>
            <a:chExt cx="878095" cy="75353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233EA75-A0E0-49C7-8A16-5DB970160B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5363" y="4037838"/>
              <a:ext cx="311758" cy="57765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58D6051-5D90-4662-8CDD-D749F087FF19}"/>
                    </a:ext>
                  </a:extLst>
                </p:cNvPr>
                <p:cNvSpPr/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CD8C647-7B8B-4CD8-B760-966EB95D9B2F}"/>
              </a:ext>
            </a:extLst>
          </p:cNvPr>
          <p:cNvGrpSpPr/>
          <p:nvPr/>
        </p:nvGrpSpPr>
        <p:grpSpPr>
          <a:xfrm>
            <a:off x="10351818" y="2701459"/>
            <a:ext cx="144000" cy="991412"/>
            <a:chOff x="10345210" y="3207582"/>
            <a:chExt cx="144000" cy="991412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C55594D-4DB8-490C-820E-3508C1DF35EB}"/>
                </a:ext>
              </a:extLst>
            </p:cNvPr>
            <p:cNvCxnSpPr>
              <a:cxnSpLocks/>
            </p:cNvCxnSpPr>
            <p:nvPr/>
          </p:nvCxnSpPr>
          <p:spPr>
            <a:xfrm>
              <a:off x="10402167" y="3386316"/>
              <a:ext cx="15649" cy="81267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FF82684-09A7-420E-9920-7F287EAE39F9}"/>
                </a:ext>
              </a:extLst>
            </p:cNvPr>
            <p:cNvSpPr/>
            <p:nvPr/>
          </p:nvSpPr>
          <p:spPr>
            <a:xfrm>
              <a:off x="10345210" y="3207582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1C8938-CD2C-457B-BBF8-345BF2CE8169}"/>
              </a:ext>
            </a:extLst>
          </p:cNvPr>
          <p:cNvGrpSpPr/>
          <p:nvPr/>
        </p:nvGrpSpPr>
        <p:grpSpPr>
          <a:xfrm>
            <a:off x="8653552" y="3528549"/>
            <a:ext cx="1790067" cy="196932"/>
            <a:chOff x="8646944" y="4034672"/>
            <a:chExt cx="1790067" cy="196932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5F7483C-A2A7-4977-A694-7A37518579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944" y="4210912"/>
              <a:ext cx="1790067" cy="2069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21AB71B-C941-4A74-8F50-A72484E67FD2}"/>
                </a:ext>
              </a:extLst>
            </p:cNvPr>
            <p:cNvSpPr/>
            <p:nvPr/>
          </p:nvSpPr>
          <p:spPr>
            <a:xfrm>
              <a:off x="10261013" y="4034672"/>
              <a:ext cx="156803" cy="176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1752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−9−8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+5−8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17529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7ED6B36E-C68B-43CD-B116-8127A2A512FD}"/>
              </a:ext>
            </a:extLst>
          </p:cNvPr>
          <p:cNvGrpSpPr/>
          <p:nvPr/>
        </p:nvGrpSpPr>
        <p:grpSpPr>
          <a:xfrm>
            <a:off x="822959" y="804929"/>
            <a:ext cx="11012459" cy="3091277"/>
            <a:chOff x="822959" y="804929"/>
            <a:chExt cx="11012459" cy="3091277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27BD2F2-114E-4E31-9194-0A70BEECA8CA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577BEE9-FD89-4B4A-8D31-BB1BF2777A2E}"/>
                </a:ext>
              </a:extLst>
            </p:cNvPr>
            <p:cNvSpPr/>
            <p:nvPr/>
          </p:nvSpPr>
          <p:spPr>
            <a:xfrm>
              <a:off x="8229264" y="804929"/>
              <a:ext cx="3606154" cy="309127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CAA8D6B4-9B41-4728-9FBC-8821B1B2E8D7}"/>
              </a:ext>
            </a:extLst>
          </p:cNvPr>
          <p:cNvSpPr/>
          <p:nvPr/>
        </p:nvSpPr>
        <p:spPr>
          <a:xfrm>
            <a:off x="431720" y="3773571"/>
            <a:ext cx="5247720" cy="15592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F47532C-D2E2-4D4D-8D4C-3745E2F494B4}"/>
              </a:ext>
            </a:extLst>
          </p:cNvPr>
          <p:cNvSpPr/>
          <p:nvPr/>
        </p:nvSpPr>
        <p:spPr>
          <a:xfrm>
            <a:off x="5748993" y="3800912"/>
            <a:ext cx="3879322" cy="6174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28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6A2DDA-1BCD-499E-8A73-66DFF2EC1F7B}"/>
              </a:ext>
            </a:extLst>
          </p:cNvPr>
          <p:cNvGrpSpPr/>
          <p:nvPr/>
        </p:nvGrpSpPr>
        <p:grpSpPr>
          <a:xfrm>
            <a:off x="8653552" y="1000616"/>
            <a:ext cx="3154152" cy="2703444"/>
            <a:chOff x="8646944" y="1506739"/>
            <a:chExt cx="3154152" cy="2703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ED8A7FE-FE1F-44F9-81C7-47741ABC9C8F}"/>
                    </a:ext>
                  </a:extLst>
                </p:cNvPr>
                <p:cNvSpPr/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988881-EF3E-4BE8-A5F3-02AA86BF0B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345E1EF-6AAB-406A-A5B0-4D9EB74399DA}"/>
                </a:ext>
              </a:extLst>
            </p:cNvPr>
            <p:cNvGrpSpPr/>
            <p:nvPr/>
          </p:nvGrpSpPr>
          <p:grpSpPr>
            <a:xfrm>
              <a:off x="8646944" y="1684191"/>
              <a:ext cx="3154152" cy="2525992"/>
              <a:chOff x="8646944" y="1684191"/>
              <a:chExt cx="3154152" cy="252599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8F85F48-658B-4D20-9269-1F438544546E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2837927" cy="2525992"/>
                <a:chOff x="8646944" y="1684191"/>
                <a:chExt cx="2837927" cy="2525992"/>
              </a:xfrm>
            </p:grpSpPr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60337EF0-82DA-4EF4-A63A-38F4F0F1ED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645632" y="1684191"/>
                  <a:ext cx="774697" cy="1611465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8A359C28-7851-4F58-B578-84FFE0C045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46944" y="2700100"/>
                  <a:ext cx="2837927" cy="1510083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E6D34251-63A4-475A-99D8-E3D19FDCDF4B}"/>
                      </a:ext>
                    </a:extLst>
                  </p:cNvPr>
                  <p:cNvSpPr/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C6DAF6D0-583E-4C2C-B43E-580F43E75E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72E6493-41CC-475F-B4D2-39CD3B353680}"/>
              </a:ext>
            </a:extLst>
          </p:cNvPr>
          <p:cNvGrpSpPr/>
          <p:nvPr/>
        </p:nvGrpSpPr>
        <p:grpSpPr>
          <a:xfrm>
            <a:off x="10407198" y="2803991"/>
            <a:ext cx="641393" cy="671922"/>
            <a:chOff x="4048853" y="4884400"/>
            <a:chExt cx="641393" cy="671922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886F098-39BB-4F50-A4B6-234D150C337B}"/>
                </a:ext>
              </a:extLst>
            </p:cNvPr>
            <p:cNvCxnSpPr>
              <a:cxnSpLocks/>
            </p:cNvCxnSpPr>
            <p:nvPr/>
          </p:nvCxnSpPr>
          <p:spPr>
            <a:xfrm>
              <a:off x="4061314" y="4884400"/>
              <a:ext cx="0" cy="513662"/>
            </a:xfrm>
            <a:prstGeom prst="straightConnector1">
              <a:avLst/>
            </a:prstGeom>
            <a:ln w="28575"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/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03F027-0B91-4E6B-BC25-C6AE46FE28B0}"/>
              </a:ext>
            </a:extLst>
          </p:cNvPr>
          <p:cNvGrpSpPr/>
          <p:nvPr/>
        </p:nvGrpSpPr>
        <p:grpSpPr>
          <a:xfrm>
            <a:off x="8591348" y="2754754"/>
            <a:ext cx="1852271" cy="1153970"/>
            <a:chOff x="8584740" y="3260877"/>
            <a:chExt cx="1852271" cy="115397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C98444B-976C-4477-98A0-F43AB742A441}"/>
                </a:ext>
              </a:extLst>
            </p:cNvPr>
            <p:cNvGrpSpPr/>
            <p:nvPr/>
          </p:nvGrpSpPr>
          <p:grpSpPr>
            <a:xfrm>
              <a:off x="9025027" y="3763358"/>
              <a:ext cx="653769" cy="651489"/>
              <a:chOff x="5132963" y="4152145"/>
              <a:chExt cx="653769" cy="6514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/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DCA5F986-CF6A-45AE-BBB9-02F4B91DAF3D}"/>
                  </a:ext>
                </a:extLst>
              </p:cNvPr>
              <p:cNvSpPr/>
              <p:nvPr/>
            </p:nvSpPr>
            <p:spPr>
              <a:xfrm>
                <a:off x="5202516" y="4152145"/>
                <a:ext cx="527127" cy="651489"/>
              </a:xfrm>
              <a:prstGeom prst="arc">
                <a:avLst>
                  <a:gd name="adj1" fmla="val 17665651"/>
                  <a:gd name="adj2" fmla="val 133398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8AA5195-72DD-4007-9492-6EC649158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4740" y="3260877"/>
              <a:ext cx="1852271" cy="970727"/>
            </a:xfrm>
            <a:prstGeom prst="line">
              <a:avLst/>
            </a:prstGeom>
            <a:ln w="28575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103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/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9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FDCEE3-AADC-4CE7-8639-75DED6DFEA68}"/>
              </a:ext>
            </a:extLst>
          </p:cNvPr>
          <p:cNvGrpSpPr/>
          <p:nvPr/>
        </p:nvGrpSpPr>
        <p:grpSpPr>
          <a:xfrm>
            <a:off x="9807033" y="1326746"/>
            <a:ext cx="1548404" cy="2046635"/>
            <a:chOff x="9800425" y="1832869"/>
            <a:chExt cx="1548404" cy="2046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/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FA03516-5953-4B23-A3F4-6897E56A5A0D}"/>
                </a:ext>
              </a:extLst>
            </p:cNvPr>
            <p:cNvGrpSpPr/>
            <p:nvPr/>
          </p:nvGrpSpPr>
          <p:grpSpPr>
            <a:xfrm>
              <a:off x="9800425" y="2262090"/>
              <a:ext cx="1459883" cy="1617414"/>
              <a:chOff x="9800425" y="2262090"/>
              <a:chExt cx="1459883" cy="1617414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86B75AC9-59E5-40AE-8543-91078056C8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38275" y="2262090"/>
                <a:ext cx="822033" cy="93747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99724A9-5292-41A6-AD22-DB6923B6268F}"/>
                  </a:ext>
                </a:extLst>
              </p:cNvPr>
              <p:cNvGrpSpPr/>
              <p:nvPr/>
            </p:nvGrpSpPr>
            <p:grpSpPr>
              <a:xfrm>
                <a:off x="9800425" y="2548206"/>
                <a:ext cx="1303762" cy="1331298"/>
                <a:chOff x="9800425" y="2548206"/>
                <a:chExt cx="1303762" cy="13312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1" name="Arc 70">
                  <a:extLst>
                    <a:ext uri="{FF2B5EF4-FFF2-40B4-BE49-F238E27FC236}">
                      <a16:creationId xmlns:a16="http://schemas.microsoft.com/office/drawing/2014/main" id="{EBC7940A-35DA-45EB-BB7B-5CB8158B1AF2}"/>
                    </a:ext>
                  </a:extLst>
                </p:cNvPr>
                <p:cNvSpPr/>
                <p:nvPr/>
              </p:nvSpPr>
              <p:spPr>
                <a:xfrm>
                  <a:off x="9800425" y="2548206"/>
                  <a:ext cx="1303762" cy="1331298"/>
                </a:xfrm>
                <a:prstGeom prst="arc">
                  <a:avLst>
                    <a:gd name="adj1" fmla="val 18679449"/>
                    <a:gd name="adj2" fmla="val 2006700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30E78F-D152-4DE6-A811-4B9AC6FD7F2A}"/>
              </a:ext>
            </a:extLst>
          </p:cNvPr>
          <p:cNvGrpSpPr/>
          <p:nvPr/>
        </p:nvGrpSpPr>
        <p:grpSpPr>
          <a:xfrm>
            <a:off x="9387368" y="1781542"/>
            <a:ext cx="1005857" cy="941002"/>
            <a:chOff x="3029026" y="3861960"/>
            <a:chExt cx="878095" cy="75353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233EA75-A0E0-49C7-8A16-5DB970160B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5363" y="4037838"/>
              <a:ext cx="311758" cy="57765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58D6051-5D90-4662-8CDD-D749F087FF19}"/>
                    </a:ext>
                  </a:extLst>
                </p:cNvPr>
                <p:cNvSpPr/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CD8C647-7B8B-4CD8-B760-966EB95D9B2F}"/>
              </a:ext>
            </a:extLst>
          </p:cNvPr>
          <p:cNvGrpSpPr/>
          <p:nvPr/>
        </p:nvGrpSpPr>
        <p:grpSpPr>
          <a:xfrm>
            <a:off x="10351818" y="2701459"/>
            <a:ext cx="144000" cy="991412"/>
            <a:chOff x="10345210" y="3207582"/>
            <a:chExt cx="144000" cy="991412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C55594D-4DB8-490C-820E-3508C1DF35EB}"/>
                </a:ext>
              </a:extLst>
            </p:cNvPr>
            <p:cNvCxnSpPr>
              <a:cxnSpLocks/>
            </p:cNvCxnSpPr>
            <p:nvPr/>
          </p:nvCxnSpPr>
          <p:spPr>
            <a:xfrm>
              <a:off x="10402167" y="3386316"/>
              <a:ext cx="15649" cy="81267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FF82684-09A7-420E-9920-7F287EAE39F9}"/>
                </a:ext>
              </a:extLst>
            </p:cNvPr>
            <p:cNvSpPr/>
            <p:nvPr/>
          </p:nvSpPr>
          <p:spPr>
            <a:xfrm>
              <a:off x="10345210" y="3207582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1C8938-CD2C-457B-BBF8-345BF2CE8169}"/>
              </a:ext>
            </a:extLst>
          </p:cNvPr>
          <p:cNvGrpSpPr/>
          <p:nvPr/>
        </p:nvGrpSpPr>
        <p:grpSpPr>
          <a:xfrm>
            <a:off x="8653552" y="3528549"/>
            <a:ext cx="1790067" cy="196932"/>
            <a:chOff x="8646944" y="4034672"/>
            <a:chExt cx="1790067" cy="196932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5F7483C-A2A7-4977-A694-7A37518579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944" y="4210912"/>
              <a:ext cx="1790067" cy="2069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21AB71B-C941-4A74-8F50-A72484E67FD2}"/>
                </a:ext>
              </a:extLst>
            </p:cNvPr>
            <p:cNvSpPr/>
            <p:nvPr/>
          </p:nvSpPr>
          <p:spPr>
            <a:xfrm>
              <a:off x="10261013" y="4034672"/>
              <a:ext cx="156803" cy="176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1752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−9−8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+5−8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GB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endParaRPr lang="en-GB" sz="25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17529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7ED6B36E-C68B-43CD-B116-8127A2A512FD}"/>
              </a:ext>
            </a:extLst>
          </p:cNvPr>
          <p:cNvGrpSpPr/>
          <p:nvPr/>
        </p:nvGrpSpPr>
        <p:grpSpPr>
          <a:xfrm>
            <a:off x="822959" y="804929"/>
            <a:ext cx="11012459" cy="3091277"/>
            <a:chOff x="822959" y="804929"/>
            <a:chExt cx="11012459" cy="3091277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27BD2F2-114E-4E31-9194-0A70BEECA8CA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577BEE9-FD89-4B4A-8D31-BB1BF2777A2E}"/>
                </a:ext>
              </a:extLst>
            </p:cNvPr>
            <p:cNvSpPr/>
            <p:nvPr/>
          </p:nvSpPr>
          <p:spPr>
            <a:xfrm>
              <a:off x="8229264" y="804929"/>
              <a:ext cx="3606154" cy="309127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CAA8D6B4-9B41-4728-9FBC-8821B1B2E8D7}"/>
              </a:ext>
            </a:extLst>
          </p:cNvPr>
          <p:cNvSpPr/>
          <p:nvPr/>
        </p:nvSpPr>
        <p:spPr>
          <a:xfrm>
            <a:off x="431720" y="3773571"/>
            <a:ext cx="5247720" cy="15592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F47532C-D2E2-4D4D-8D4C-3745E2F494B4}"/>
              </a:ext>
            </a:extLst>
          </p:cNvPr>
          <p:cNvSpPr/>
          <p:nvPr/>
        </p:nvSpPr>
        <p:spPr>
          <a:xfrm>
            <a:off x="5748993" y="3800912"/>
            <a:ext cx="3879322" cy="6174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629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6A2DDA-1BCD-499E-8A73-66DFF2EC1F7B}"/>
              </a:ext>
            </a:extLst>
          </p:cNvPr>
          <p:cNvGrpSpPr/>
          <p:nvPr/>
        </p:nvGrpSpPr>
        <p:grpSpPr>
          <a:xfrm>
            <a:off x="8653552" y="1000616"/>
            <a:ext cx="3154152" cy="2703444"/>
            <a:chOff x="8646944" y="1506739"/>
            <a:chExt cx="3154152" cy="2703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ED8A7FE-FE1F-44F9-81C7-47741ABC9C8F}"/>
                    </a:ext>
                  </a:extLst>
                </p:cNvPr>
                <p:cNvSpPr/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988881-EF3E-4BE8-A5F3-02AA86BF0B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345E1EF-6AAB-406A-A5B0-4D9EB74399DA}"/>
                </a:ext>
              </a:extLst>
            </p:cNvPr>
            <p:cNvGrpSpPr/>
            <p:nvPr/>
          </p:nvGrpSpPr>
          <p:grpSpPr>
            <a:xfrm>
              <a:off x="8646944" y="1684191"/>
              <a:ext cx="3154152" cy="2525992"/>
              <a:chOff x="8646944" y="1684191"/>
              <a:chExt cx="3154152" cy="252599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8F85F48-658B-4D20-9269-1F438544546E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2837927" cy="2525992"/>
                <a:chOff x="8646944" y="1684191"/>
                <a:chExt cx="2837927" cy="2525992"/>
              </a:xfrm>
            </p:grpSpPr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60337EF0-82DA-4EF4-A63A-38F4F0F1ED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645632" y="1684191"/>
                  <a:ext cx="774697" cy="1611465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8A359C28-7851-4F58-B578-84FFE0C045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46944" y="2700100"/>
                  <a:ext cx="2837927" cy="1510083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E6D34251-63A4-475A-99D8-E3D19FDCDF4B}"/>
                      </a:ext>
                    </a:extLst>
                  </p:cNvPr>
                  <p:cNvSpPr/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C6DAF6D0-583E-4C2C-B43E-580F43E75E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72E6493-41CC-475F-B4D2-39CD3B353680}"/>
              </a:ext>
            </a:extLst>
          </p:cNvPr>
          <p:cNvGrpSpPr/>
          <p:nvPr/>
        </p:nvGrpSpPr>
        <p:grpSpPr>
          <a:xfrm>
            <a:off x="10407198" y="2803991"/>
            <a:ext cx="641393" cy="671922"/>
            <a:chOff x="4048853" y="4884400"/>
            <a:chExt cx="641393" cy="671922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886F098-39BB-4F50-A4B6-234D150C337B}"/>
                </a:ext>
              </a:extLst>
            </p:cNvPr>
            <p:cNvCxnSpPr>
              <a:cxnSpLocks/>
            </p:cNvCxnSpPr>
            <p:nvPr/>
          </p:nvCxnSpPr>
          <p:spPr>
            <a:xfrm>
              <a:off x="4061314" y="4884400"/>
              <a:ext cx="0" cy="513662"/>
            </a:xfrm>
            <a:prstGeom prst="straightConnector1">
              <a:avLst/>
            </a:prstGeom>
            <a:ln w="28575"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/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03F027-0B91-4E6B-BC25-C6AE46FE28B0}"/>
              </a:ext>
            </a:extLst>
          </p:cNvPr>
          <p:cNvGrpSpPr/>
          <p:nvPr/>
        </p:nvGrpSpPr>
        <p:grpSpPr>
          <a:xfrm>
            <a:off x="8591348" y="2754754"/>
            <a:ext cx="1852271" cy="1153970"/>
            <a:chOff x="8584740" y="3260877"/>
            <a:chExt cx="1852271" cy="115397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C98444B-976C-4477-98A0-F43AB742A441}"/>
                </a:ext>
              </a:extLst>
            </p:cNvPr>
            <p:cNvGrpSpPr/>
            <p:nvPr/>
          </p:nvGrpSpPr>
          <p:grpSpPr>
            <a:xfrm>
              <a:off x="9025027" y="3763358"/>
              <a:ext cx="653769" cy="651489"/>
              <a:chOff x="5132963" y="4152145"/>
              <a:chExt cx="653769" cy="6514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/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DCA5F986-CF6A-45AE-BBB9-02F4B91DAF3D}"/>
                  </a:ext>
                </a:extLst>
              </p:cNvPr>
              <p:cNvSpPr/>
              <p:nvPr/>
            </p:nvSpPr>
            <p:spPr>
              <a:xfrm>
                <a:off x="5202516" y="4152145"/>
                <a:ext cx="527127" cy="651489"/>
              </a:xfrm>
              <a:prstGeom prst="arc">
                <a:avLst>
                  <a:gd name="adj1" fmla="val 17665651"/>
                  <a:gd name="adj2" fmla="val 133398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8AA5195-72DD-4007-9492-6EC649158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4740" y="3260877"/>
              <a:ext cx="1852271" cy="970727"/>
            </a:xfrm>
            <a:prstGeom prst="line">
              <a:avLst/>
            </a:prstGeom>
            <a:ln w="28575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104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/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9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FDCEE3-AADC-4CE7-8639-75DED6DFEA68}"/>
              </a:ext>
            </a:extLst>
          </p:cNvPr>
          <p:cNvGrpSpPr/>
          <p:nvPr/>
        </p:nvGrpSpPr>
        <p:grpSpPr>
          <a:xfrm>
            <a:off x="9807033" y="1326746"/>
            <a:ext cx="1548404" cy="2046635"/>
            <a:chOff x="9800425" y="1832869"/>
            <a:chExt cx="1548404" cy="2046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/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FA03516-5953-4B23-A3F4-6897E56A5A0D}"/>
                </a:ext>
              </a:extLst>
            </p:cNvPr>
            <p:cNvGrpSpPr/>
            <p:nvPr/>
          </p:nvGrpSpPr>
          <p:grpSpPr>
            <a:xfrm>
              <a:off x="9800425" y="2262090"/>
              <a:ext cx="1459883" cy="1617414"/>
              <a:chOff x="9800425" y="2262090"/>
              <a:chExt cx="1459883" cy="1617414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86B75AC9-59E5-40AE-8543-91078056C8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38275" y="2262090"/>
                <a:ext cx="822033" cy="93747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99724A9-5292-41A6-AD22-DB6923B6268F}"/>
                  </a:ext>
                </a:extLst>
              </p:cNvPr>
              <p:cNvGrpSpPr/>
              <p:nvPr/>
            </p:nvGrpSpPr>
            <p:grpSpPr>
              <a:xfrm>
                <a:off x="9800425" y="2548206"/>
                <a:ext cx="1303762" cy="1331298"/>
                <a:chOff x="9800425" y="2548206"/>
                <a:chExt cx="1303762" cy="13312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1" name="Arc 70">
                  <a:extLst>
                    <a:ext uri="{FF2B5EF4-FFF2-40B4-BE49-F238E27FC236}">
                      <a16:creationId xmlns:a16="http://schemas.microsoft.com/office/drawing/2014/main" id="{EBC7940A-35DA-45EB-BB7B-5CB8158B1AF2}"/>
                    </a:ext>
                  </a:extLst>
                </p:cNvPr>
                <p:cNvSpPr/>
                <p:nvPr/>
              </p:nvSpPr>
              <p:spPr>
                <a:xfrm>
                  <a:off x="9800425" y="2548206"/>
                  <a:ext cx="1303762" cy="1331298"/>
                </a:xfrm>
                <a:prstGeom prst="arc">
                  <a:avLst>
                    <a:gd name="adj1" fmla="val 18679449"/>
                    <a:gd name="adj2" fmla="val 2006700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30E78F-D152-4DE6-A811-4B9AC6FD7F2A}"/>
              </a:ext>
            </a:extLst>
          </p:cNvPr>
          <p:cNvGrpSpPr/>
          <p:nvPr/>
        </p:nvGrpSpPr>
        <p:grpSpPr>
          <a:xfrm>
            <a:off x="9387368" y="1781542"/>
            <a:ext cx="1005857" cy="941002"/>
            <a:chOff x="3029026" y="3861960"/>
            <a:chExt cx="878095" cy="75353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233EA75-A0E0-49C7-8A16-5DB970160B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5363" y="4037838"/>
              <a:ext cx="311758" cy="57765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58D6051-5D90-4662-8CDD-D749F087FF19}"/>
                    </a:ext>
                  </a:extLst>
                </p:cNvPr>
                <p:cNvSpPr/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CD8C647-7B8B-4CD8-B760-966EB95D9B2F}"/>
              </a:ext>
            </a:extLst>
          </p:cNvPr>
          <p:cNvGrpSpPr/>
          <p:nvPr/>
        </p:nvGrpSpPr>
        <p:grpSpPr>
          <a:xfrm>
            <a:off x="10351818" y="2701459"/>
            <a:ext cx="144000" cy="991412"/>
            <a:chOff x="10345210" y="3207582"/>
            <a:chExt cx="144000" cy="991412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C55594D-4DB8-490C-820E-3508C1DF35EB}"/>
                </a:ext>
              </a:extLst>
            </p:cNvPr>
            <p:cNvCxnSpPr>
              <a:cxnSpLocks/>
            </p:cNvCxnSpPr>
            <p:nvPr/>
          </p:nvCxnSpPr>
          <p:spPr>
            <a:xfrm>
              <a:off x="10402167" y="3386316"/>
              <a:ext cx="15649" cy="81267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FF82684-09A7-420E-9920-7F287EAE39F9}"/>
                </a:ext>
              </a:extLst>
            </p:cNvPr>
            <p:cNvSpPr/>
            <p:nvPr/>
          </p:nvSpPr>
          <p:spPr>
            <a:xfrm>
              <a:off x="10345210" y="3207582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1C8938-CD2C-457B-BBF8-345BF2CE8169}"/>
              </a:ext>
            </a:extLst>
          </p:cNvPr>
          <p:cNvGrpSpPr/>
          <p:nvPr/>
        </p:nvGrpSpPr>
        <p:grpSpPr>
          <a:xfrm>
            <a:off x="8653552" y="3528549"/>
            <a:ext cx="1790067" cy="196932"/>
            <a:chOff x="8646944" y="4034672"/>
            <a:chExt cx="1790067" cy="196932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5F7483C-A2A7-4977-A694-7A37518579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944" y="4210912"/>
              <a:ext cx="1790067" cy="2069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21AB71B-C941-4A74-8F50-A72484E67FD2}"/>
                </a:ext>
              </a:extLst>
            </p:cNvPr>
            <p:cNvSpPr/>
            <p:nvPr/>
          </p:nvSpPr>
          <p:spPr>
            <a:xfrm>
              <a:off x="10261013" y="4034672"/>
              <a:ext cx="156803" cy="176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1752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−9−8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+5−8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17529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7ED6B36E-C68B-43CD-B116-8127A2A512FD}"/>
              </a:ext>
            </a:extLst>
          </p:cNvPr>
          <p:cNvGrpSpPr/>
          <p:nvPr/>
        </p:nvGrpSpPr>
        <p:grpSpPr>
          <a:xfrm>
            <a:off x="822959" y="804929"/>
            <a:ext cx="11012459" cy="3091277"/>
            <a:chOff x="822959" y="804929"/>
            <a:chExt cx="11012459" cy="3091277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27BD2F2-114E-4E31-9194-0A70BEECA8CA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577BEE9-FD89-4B4A-8D31-BB1BF2777A2E}"/>
                </a:ext>
              </a:extLst>
            </p:cNvPr>
            <p:cNvSpPr/>
            <p:nvPr/>
          </p:nvSpPr>
          <p:spPr>
            <a:xfrm>
              <a:off x="8229264" y="804929"/>
              <a:ext cx="3606154" cy="309127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CAA8D6B4-9B41-4728-9FBC-8821B1B2E8D7}"/>
              </a:ext>
            </a:extLst>
          </p:cNvPr>
          <p:cNvSpPr/>
          <p:nvPr/>
        </p:nvSpPr>
        <p:spPr>
          <a:xfrm>
            <a:off x="431720" y="3773571"/>
            <a:ext cx="5247720" cy="15592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F47532C-D2E2-4D4D-8D4C-3745E2F494B4}"/>
              </a:ext>
            </a:extLst>
          </p:cNvPr>
          <p:cNvSpPr/>
          <p:nvPr/>
        </p:nvSpPr>
        <p:spPr>
          <a:xfrm>
            <a:off x="5748993" y="3800912"/>
            <a:ext cx="3879322" cy="6174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51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6A2DDA-1BCD-499E-8A73-66DFF2EC1F7B}"/>
              </a:ext>
            </a:extLst>
          </p:cNvPr>
          <p:cNvGrpSpPr/>
          <p:nvPr/>
        </p:nvGrpSpPr>
        <p:grpSpPr>
          <a:xfrm>
            <a:off x="8653552" y="1000616"/>
            <a:ext cx="3154152" cy="2703444"/>
            <a:chOff x="8646944" y="1506739"/>
            <a:chExt cx="3154152" cy="2703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ED8A7FE-FE1F-44F9-81C7-47741ABC9C8F}"/>
                    </a:ext>
                  </a:extLst>
                </p:cNvPr>
                <p:cNvSpPr/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988881-EF3E-4BE8-A5F3-02AA86BF0B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345E1EF-6AAB-406A-A5B0-4D9EB74399DA}"/>
                </a:ext>
              </a:extLst>
            </p:cNvPr>
            <p:cNvGrpSpPr/>
            <p:nvPr/>
          </p:nvGrpSpPr>
          <p:grpSpPr>
            <a:xfrm>
              <a:off x="8646944" y="1684191"/>
              <a:ext cx="3154152" cy="2525992"/>
              <a:chOff x="8646944" y="1684191"/>
              <a:chExt cx="3154152" cy="252599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8F85F48-658B-4D20-9269-1F438544546E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2837927" cy="2525992"/>
                <a:chOff x="8646944" y="1684191"/>
                <a:chExt cx="2837927" cy="2525992"/>
              </a:xfrm>
            </p:grpSpPr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60337EF0-82DA-4EF4-A63A-38F4F0F1ED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645632" y="1684191"/>
                  <a:ext cx="774697" cy="1611465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8A359C28-7851-4F58-B578-84FFE0C045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46944" y="2700100"/>
                  <a:ext cx="2837927" cy="1510083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E6D34251-63A4-475A-99D8-E3D19FDCDF4B}"/>
                      </a:ext>
                    </a:extLst>
                  </p:cNvPr>
                  <p:cNvSpPr/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C6DAF6D0-583E-4C2C-B43E-580F43E75E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72E6493-41CC-475F-B4D2-39CD3B353680}"/>
              </a:ext>
            </a:extLst>
          </p:cNvPr>
          <p:cNvGrpSpPr/>
          <p:nvPr/>
        </p:nvGrpSpPr>
        <p:grpSpPr>
          <a:xfrm>
            <a:off x="10407198" y="2803991"/>
            <a:ext cx="641393" cy="671922"/>
            <a:chOff x="4048853" y="4884400"/>
            <a:chExt cx="641393" cy="671922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886F098-39BB-4F50-A4B6-234D150C337B}"/>
                </a:ext>
              </a:extLst>
            </p:cNvPr>
            <p:cNvCxnSpPr>
              <a:cxnSpLocks/>
            </p:cNvCxnSpPr>
            <p:nvPr/>
          </p:nvCxnSpPr>
          <p:spPr>
            <a:xfrm>
              <a:off x="4061314" y="4884400"/>
              <a:ext cx="0" cy="513662"/>
            </a:xfrm>
            <a:prstGeom prst="straightConnector1">
              <a:avLst/>
            </a:prstGeom>
            <a:ln w="28575"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/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03F027-0B91-4E6B-BC25-C6AE46FE28B0}"/>
              </a:ext>
            </a:extLst>
          </p:cNvPr>
          <p:cNvGrpSpPr/>
          <p:nvPr/>
        </p:nvGrpSpPr>
        <p:grpSpPr>
          <a:xfrm>
            <a:off x="8591348" y="2754754"/>
            <a:ext cx="1852271" cy="1153970"/>
            <a:chOff x="8584740" y="3260877"/>
            <a:chExt cx="1852271" cy="115397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C98444B-976C-4477-98A0-F43AB742A441}"/>
                </a:ext>
              </a:extLst>
            </p:cNvPr>
            <p:cNvGrpSpPr/>
            <p:nvPr/>
          </p:nvGrpSpPr>
          <p:grpSpPr>
            <a:xfrm>
              <a:off x="9025027" y="3763358"/>
              <a:ext cx="653769" cy="651489"/>
              <a:chOff x="5132963" y="4152145"/>
              <a:chExt cx="653769" cy="6514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/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DCA5F986-CF6A-45AE-BBB9-02F4B91DAF3D}"/>
                  </a:ext>
                </a:extLst>
              </p:cNvPr>
              <p:cNvSpPr/>
              <p:nvPr/>
            </p:nvSpPr>
            <p:spPr>
              <a:xfrm>
                <a:off x="5202516" y="4152145"/>
                <a:ext cx="527127" cy="651489"/>
              </a:xfrm>
              <a:prstGeom prst="arc">
                <a:avLst>
                  <a:gd name="adj1" fmla="val 17665651"/>
                  <a:gd name="adj2" fmla="val 133398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8AA5195-72DD-4007-9492-6EC649158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4740" y="3260877"/>
              <a:ext cx="1852271" cy="970727"/>
            </a:xfrm>
            <a:prstGeom prst="line">
              <a:avLst/>
            </a:prstGeom>
            <a:ln w="28575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105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/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9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FDCEE3-AADC-4CE7-8639-75DED6DFEA68}"/>
              </a:ext>
            </a:extLst>
          </p:cNvPr>
          <p:cNvGrpSpPr/>
          <p:nvPr/>
        </p:nvGrpSpPr>
        <p:grpSpPr>
          <a:xfrm>
            <a:off x="9807033" y="1326746"/>
            <a:ext cx="1548404" cy="2046635"/>
            <a:chOff x="9800425" y="1832869"/>
            <a:chExt cx="1548404" cy="2046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/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FA03516-5953-4B23-A3F4-6897E56A5A0D}"/>
                </a:ext>
              </a:extLst>
            </p:cNvPr>
            <p:cNvGrpSpPr/>
            <p:nvPr/>
          </p:nvGrpSpPr>
          <p:grpSpPr>
            <a:xfrm>
              <a:off x="9800425" y="2262090"/>
              <a:ext cx="1459883" cy="1617414"/>
              <a:chOff x="9800425" y="2262090"/>
              <a:chExt cx="1459883" cy="1617414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86B75AC9-59E5-40AE-8543-91078056C8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38275" y="2262090"/>
                <a:ext cx="822033" cy="93747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99724A9-5292-41A6-AD22-DB6923B6268F}"/>
                  </a:ext>
                </a:extLst>
              </p:cNvPr>
              <p:cNvGrpSpPr/>
              <p:nvPr/>
            </p:nvGrpSpPr>
            <p:grpSpPr>
              <a:xfrm>
                <a:off x="9800425" y="2548206"/>
                <a:ext cx="1303762" cy="1331298"/>
                <a:chOff x="9800425" y="2548206"/>
                <a:chExt cx="1303762" cy="13312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1" name="Arc 70">
                  <a:extLst>
                    <a:ext uri="{FF2B5EF4-FFF2-40B4-BE49-F238E27FC236}">
                      <a16:creationId xmlns:a16="http://schemas.microsoft.com/office/drawing/2014/main" id="{EBC7940A-35DA-45EB-BB7B-5CB8158B1AF2}"/>
                    </a:ext>
                  </a:extLst>
                </p:cNvPr>
                <p:cNvSpPr/>
                <p:nvPr/>
              </p:nvSpPr>
              <p:spPr>
                <a:xfrm>
                  <a:off x="9800425" y="2548206"/>
                  <a:ext cx="1303762" cy="1331298"/>
                </a:xfrm>
                <a:prstGeom prst="arc">
                  <a:avLst>
                    <a:gd name="adj1" fmla="val 18679449"/>
                    <a:gd name="adj2" fmla="val 2006700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30E78F-D152-4DE6-A811-4B9AC6FD7F2A}"/>
              </a:ext>
            </a:extLst>
          </p:cNvPr>
          <p:cNvGrpSpPr/>
          <p:nvPr/>
        </p:nvGrpSpPr>
        <p:grpSpPr>
          <a:xfrm>
            <a:off x="9387368" y="1781542"/>
            <a:ext cx="1005857" cy="941002"/>
            <a:chOff x="3029026" y="3861960"/>
            <a:chExt cx="878095" cy="75353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233EA75-A0E0-49C7-8A16-5DB970160B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5363" y="4037838"/>
              <a:ext cx="311758" cy="57765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58D6051-5D90-4662-8CDD-D749F087FF19}"/>
                    </a:ext>
                  </a:extLst>
                </p:cNvPr>
                <p:cNvSpPr/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CD8C647-7B8B-4CD8-B760-966EB95D9B2F}"/>
              </a:ext>
            </a:extLst>
          </p:cNvPr>
          <p:cNvGrpSpPr/>
          <p:nvPr/>
        </p:nvGrpSpPr>
        <p:grpSpPr>
          <a:xfrm>
            <a:off x="10351818" y="2701459"/>
            <a:ext cx="144000" cy="991412"/>
            <a:chOff x="10345210" y="3207582"/>
            <a:chExt cx="144000" cy="991412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C55594D-4DB8-490C-820E-3508C1DF35EB}"/>
                </a:ext>
              </a:extLst>
            </p:cNvPr>
            <p:cNvCxnSpPr>
              <a:cxnSpLocks/>
            </p:cNvCxnSpPr>
            <p:nvPr/>
          </p:nvCxnSpPr>
          <p:spPr>
            <a:xfrm>
              <a:off x="10402167" y="3386316"/>
              <a:ext cx="15649" cy="81267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FF82684-09A7-420E-9920-7F287EAE39F9}"/>
                </a:ext>
              </a:extLst>
            </p:cNvPr>
            <p:cNvSpPr/>
            <p:nvPr/>
          </p:nvSpPr>
          <p:spPr>
            <a:xfrm>
              <a:off x="10345210" y="3207582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1C8938-CD2C-457B-BBF8-345BF2CE8169}"/>
              </a:ext>
            </a:extLst>
          </p:cNvPr>
          <p:cNvGrpSpPr/>
          <p:nvPr/>
        </p:nvGrpSpPr>
        <p:grpSpPr>
          <a:xfrm>
            <a:off x="8653552" y="3528549"/>
            <a:ext cx="1790067" cy="196932"/>
            <a:chOff x="8646944" y="4034672"/>
            <a:chExt cx="1790067" cy="196932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5F7483C-A2A7-4977-A694-7A37518579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944" y="4210912"/>
              <a:ext cx="1790067" cy="2069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21AB71B-C941-4A74-8F50-A72484E67FD2}"/>
                </a:ext>
              </a:extLst>
            </p:cNvPr>
            <p:cNvSpPr/>
            <p:nvPr/>
          </p:nvSpPr>
          <p:spPr>
            <a:xfrm>
              <a:off x="10261013" y="4034672"/>
              <a:ext cx="156803" cy="176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1752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−9−8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+5−8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17529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7ED6B36E-C68B-43CD-B116-8127A2A512FD}"/>
              </a:ext>
            </a:extLst>
          </p:cNvPr>
          <p:cNvGrpSpPr/>
          <p:nvPr/>
        </p:nvGrpSpPr>
        <p:grpSpPr>
          <a:xfrm>
            <a:off x="822959" y="804929"/>
            <a:ext cx="11012459" cy="3091277"/>
            <a:chOff x="822959" y="804929"/>
            <a:chExt cx="11012459" cy="3091277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27BD2F2-114E-4E31-9194-0A70BEECA8CA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577BEE9-FD89-4B4A-8D31-BB1BF2777A2E}"/>
                </a:ext>
              </a:extLst>
            </p:cNvPr>
            <p:cNvSpPr/>
            <p:nvPr/>
          </p:nvSpPr>
          <p:spPr>
            <a:xfrm>
              <a:off x="8229264" y="804929"/>
              <a:ext cx="3606154" cy="309127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CAA8D6B4-9B41-4728-9FBC-8821B1B2E8D7}"/>
              </a:ext>
            </a:extLst>
          </p:cNvPr>
          <p:cNvSpPr/>
          <p:nvPr/>
        </p:nvSpPr>
        <p:spPr>
          <a:xfrm>
            <a:off x="431720" y="3773571"/>
            <a:ext cx="5247720" cy="15592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F47532C-D2E2-4D4D-8D4C-3745E2F494B4}"/>
              </a:ext>
            </a:extLst>
          </p:cNvPr>
          <p:cNvSpPr/>
          <p:nvPr/>
        </p:nvSpPr>
        <p:spPr>
          <a:xfrm>
            <a:off x="7162800" y="3800912"/>
            <a:ext cx="1332226" cy="6174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ADF2DE5-798B-4379-A84E-6E8F40BAA7BD}"/>
              </a:ext>
            </a:extLst>
          </p:cNvPr>
          <p:cNvSpPr/>
          <p:nvPr/>
        </p:nvSpPr>
        <p:spPr>
          <a:xfrm>
            <a:off x="6990080" y="4711487"/>
            <a:ext cx="1535426" cy="691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655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6A2DDA-1BCD-499E-8A73-66DFF2EC1F7B}"/>
              </a:ext>
            </a:extLst>
          </p:cNvPr>
          <p:cNvGrpSpPr/>
          <p:nvPr/>
        </p:nvGrpSpPr>
        <p:grpSpPr>
          <a:xfrm>
            <a:off x="8653552" y="1000616"/>
            <a:ext cx="3154152" cy="2703444"/>
            <a:chOff x="8646944" y="1506739"/>
            <a:chExt cx="3154152" cy="2703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ED8A7FE-FE1F-44F9-81C7-47741ABC9C8F}"/>
                    </a:ext>
                  </a:extLst>
                </p:cNvPr>
                <p:cNvSpPr/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988881-EF3E-4BE8-A5F3-02AA86BF0B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345E1EF-6AAB-406A-A5B0-4D9EB74399DA}"/>
                </a:ext>
              </a:extLst>
            </p:cNvPr>
            <p:cNvGrpSpPr/>
            <p:nvPr/>
          </p:nvGrpSpPr>
          <p:grpSpPr>
            <a:xfrm>
              <a:off x="8646944" y="1684191"/>
              <a:ext cx="3154152" cy="2525992"/>
              <a:chOff x="8646944" y="1684191"/>
              <a:chExt cx="3154152" cy="252599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8F85F48-658B-4D20-9269-1F438544546E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2837927" cy="2525992"/>
                <a:chOff x="8646944" y="1684191"/>
                <a:chExt cx="2837927" cy="2525992"/>
              </a:xfrm>
            </p:grpSpPr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60337EF0-82DA-4EF4-A63A-38F4F0F1ED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645632" y="1684191"/>
                  <a:ext cx="774697" cy="1611465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8A359C28-7851-4F58-B578-84FFE0C045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46944" y="2700100"/>
                  <a:ext cx="2837927" cy="1510083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E6D34251-63A4-475A-99D8-E3D19FDCDF4B}"/>
                      </a:ext>
                    </a:extLst>
                  </p:cNvPr>
                  <p:cNvSpPr/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C6DAF6D0-583E-4C2C-B43E-580F43E75E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72E6493-41CC-475F-B4D2-39CD3B353680}"/>
              </a:ext>
            </a:extLst>
          </p:cNvPr>
          <p:cNvGrpSpPr/>
          <p:nvPr/>
        </p:nvGrpSpPr>
        <p:grpSpPr>
          <a:xfrm>
            <a:off x="10407198" y="2803991"/>
            <a:ext cx="641393" cy="671922"/>
            <a:chOff x="4048853" y="4884400"/>
            <a:chExt cx="641393" cy="671922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886F098-39BB-4F50-A4B6-234D150C337B}"/>
                </a:ext>
              </a:extLst>
            </p:cNvPr>
            <p:cNvCxnSpPr>
              <a:cxnSpLocks/>
            </p:cNvCxnSpPr>
            <p:nvPr/>
          </p:nvCxnSpPr>
          <p:spPr>
            <a:xfrm>
              <a:off x="4061314" y="4884400"/>
              <a:ext cx="0" cy="513662"/>
            </a:xfrm>
            <a:prstGeom prst="straightConnector1">
              <a:avLst/>
            </a:prstGeom>
            <a:ln w="28575"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/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03F027-0B91-4E6B-BC25-C6AE46FE28B0}"/>
              </a:ext>
            </a:extLst>
          </p:cNvPr>
          <p:cNvGrpSpPr/>
          <p:nvPr/>
        </p:nvGrpSpPr>
        <p:grpSpPr>
          <a:xfrm>
            <a:off x="8591348" y="2754754"/>
            <a:ext cx="1852271" cy="1153970"/>
            <a:chOff x="8584740" y="3260877"/>
            <a:chExt cx="1852271" cy="115397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C98444B-976C-4477-98A0-F43AB742A441}"/>
                </a:ext>
              </a:extLst>
            </p:cNvPr>
            <p:cNvGrpSpPr/>
            <p:nvPr/>
          </p:nvGrpSpPr>
          <p:grpSpPr>
            <a:xfrm>
              <a:off x="9025027" y="3763358"/>
              <a:ext cx="653769" cy="651489"/>
              <a:chOff x="5132963" y="4152145"/>
              <a:chExt cx="653769" cy="6514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/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DCA5F986-CF6A-45AE-BBB9-02F4B91DAF3D}"/>
                  </a:ext>
                </a:extLst>
              </p:cNvPr>
              <p:cNvSpPr/>
              <p:nvPr/>
            </p:nvSpPr>
            <p:spPr>
              <a:xfrm>
                <a:off x="5202516" y="4152145"/>
                <a:ext cx="527127" cy="651489"/>
              </a:xfrm>
              <a:prstGeom prst="arc">
                <a:avLst>
                  <a:gd name="adj1" fmla="val 17665651"/>
                  <a:gd name="adj2" fmla="val 133398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8AA5195-72DD-4007-9492-6EC649158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4740" y="3260877"/>
              <a:ext cx="1852271" cy="970727"/>
            </a:xfrm>
            <a:prstGeom prst="line">
              <a:avLst/>
            </a:prstGeom>
            <a:ln w="28575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106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/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9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FDCEE3-AADC-4CE7-8639-75DED6DFEA68}"/>
              </a:ext>
            </a:extLst>
          </p:cNvPr>
          <p:cNvGrpSpPr/>
          <p:nvPr/>
        </p:nvGrpSpPr>
        <p:grpSpPr>
          <a:xfrm>
            <a:off x="9807033" y="1326746"/>
            <a:ext cx="1548404" cy="2046635"/>
            <a:chOff x="9800425" y="1832869"/>
            <a:chExt cx="1548404" cy="2046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/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FA03516-5953-4B23-A3F4-6897E56A5A0D}"/>
                </a:ext>
              </a:extLst>
            </p:cNvPr>
            <p:cNvGrpSpPr/>
            <p:nvPr/>
          </p:nvGrpSpPr>
          <p:grpSpPr>
            <a:xfrm>
              <a:off x="9800425" y="2262090"/>
              <a:ext cx="1459883" cy="1617414"/>
              <a:chOff x="9800425" y="2262090"/>
              <a:chExt cx="1459883" cy="1617414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86B75AC9-59E5-40AE-8543-91078056C8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38275" y="2262090"/>
                <a:ext cx="822033" cy="93747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99724A9-5292-41A6-AD22-DB6923B6268F}"/>
                  </a:ext>
                </a:extLst>
              </p:cNvPr>
              <p:cNvGrpSpPr/>
              <p:nvPr/>
            </p:nvGrpSpPr>
            <p:grpSpPr>
              <a:xfrm>
                <a:off x="9800425" y="2548206"/>
                <a:ext cx="1303762" cy="1331298"/>
                <a:chOff x="9800425" y="2548206"/>
                <a:chExt cx="1303762" cy="13312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1" name="Arc 70">
                  <a:extLst>
                    <a:ext uri="{FF2B5EF4-FFF2-40B4-BE49-F238E27FC236}">
                      <a16:creationId xmlns:a16="http://schemas.microsoft.com/office/drawing/2014/main" id="{EBC7940A-35DA-45EB-BB7B-5CB8158B1AF2}"/>
                    </a:ext>
                  </a:extLst>
                </p:cNvPr>
                <p:cNvSpPr/>
                <p:nvPr/>
              </p:nvSpPr>
              <p:spPr>
                <a:xfrm>
                  <a:off x="9800425" y="2548206"/>
                  <a:ext cx="1303762" cy="1331298"/>
                </a:xfrm>
                <a:prstGeom prst="arc">
                  <a:avLst>
                    <a:gd name="adj1" fmla="val 18679449"/>
                    <a:gd name="adj2" fmla="val 2006700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30E78F-D152-4DE6-A811-4B9AC6FD7F2A}"/>
              </a:ext>
            </a:extLst>
          </p:cNvPr>
          <p:cNvGrpSpPr/>
          <p:nvPr/>
        </p:nvGrpSpPr>
        <p:grpSpPr>
          <a:xfrm>
            <a:off x="9387368" y="1781542"/>
            <a:ext cx="1005857" cy="941002"/>
            <a:chOff x="3029026" y="3861960"/>
            <a:chExt cx="878095" cy="75353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233EA75-A0E0-49C7-8A16-5DB970160B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5363" y="4037838"/>
              <a:ext cx="311758" cy="57765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58D6051-5D90-4662-8CDD-D749F087FF19}"/>
                    </a:ext>
                  </a:extLst>
                </p:cNvPr>
                <p:cNvSpPr/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CD8C647-7B8B-4CD8-B760-966EB95D9B2F}"/>
              </a:ext>
            </a:extLst>
          </p:cNvPr>
          <p:cNvGrpSpPr/>
          <p:nvPr/>
        </p:nvGrpSpPr>
        <p:grpSpPr>
          <a:xfrm>
            <a:off x="10351818" y="2701459"/>
            <a:ext cx="144000" cy="991412"/>
            <a:chOff x="10345210" y="3207582"/>
            <a:chExt cx="144000" cy="991412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C55594D-4DB8-490C-820E-3508C1DF35EB}"/>
                </a:ext>
              </a:extLst>
            </p:cNvPr>
            <p:cNvCxnSpPr>
              <a:cxnSpLocks/>
            </p:cNvCxnSpPr>
            <p:nvPr/>
          </p:nvCxnSpPr>
          <p:spPr>
            <a:xfrm>
              <a:off x="10402167" y="3386316"/>
              <a:ext cx="15649" cy="81267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FF82684-09A7-420E-9920-7F287EAE39F9}"/>
                </a:ext>
              </a:extLst>
            </p:cNvPr>
            <p:cNvSpPr/>
            <p:nvPr/>
          </p:nvSpPr>
          <p:spPr>
            <a:xfrm>
              <a:off x="10345210" y="3207582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1C8938-CD2C-457B-BBF8-345BF2CE8169}"/>
              </a:ext>
            </a:extLst>
          </p:cNvPr>
          <p:cNvGrpSpPr/>
          <p:nvPr/>
        </p:nvGrpSpPr>
        <p:grpSpPr>
          <a:xfrm>
            <a:off x="8653552" y="3528549"/>
            <a:ext cx="1790067" cy="196932"/>
            <a:chOff x="8646944" y="4034672"/>
            <a:chExt cx="1790067" cy="196932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5F7483C-A2A7-4977-A694-7A37518579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944" y="4210912"/>
              <a:ext cx="1790067" cy="2069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21AB71B-C941-4A74-8F50-A72484E67FD2}"/>
                </a:ext>
              </a:extLst>
            </p:cNvPr>
            <p:cNvSpPr/>
            <p:nvPr/>
          </p:nvSpPr>
          <p:spPr>
            <a:xfrm>
              <a:off x="10261013" y="4034672"/>
              <a:ext cx="156803" cy="176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1752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−9−8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func>
                      <m:func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5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+5−8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func>
                      <m:func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5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endParaRPr lang="en-GB" sz="25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17529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7ED6B36E-C68B-43CD-B116-8127A2A512FD}"/>
              </a:ext>
            </a:extLst>
          </p:cNvPr>
          <p:cNvGrpSpPr/>
          <p:nvPr/>
        </p:nvGrpSpPr>
        <p:grpSpPr>
          <a:xfrm>
            <a:off x="822959" y="804929"/>
            <a:ext cx="11012459" cy="3091277"/>
            <a:chOff x="822959" y="804929"/>
            <a:chExt cx="11012459" cy="3091277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27BD2F2-114E-4E31-9194-0A70BEECA8CA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577BEE9-FD89-4B4A-8D31-BB1BF2777A2E}"/>
                </a:ext>
              </a:extLst>
            </p:cNvPr>
            <p:cNvSpPr/>
            <p:nvPr/>
          </p:nvSpPr>
          <p:spPr>
            <a:xfrm>
              <a:off x="8229264" y="804929"/>
              <a:ext cx="3606154" cy="309127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9BCB061D-6FF2-499E-9334-3397BFA96793}"/>
              </a:ext>
            </a:extLst>
          </p:cNvPr>
          <p:cNvSpPr/>
          <p:nvPr/>
        </p:nvSpPr>
        <p:spPr>
          <a:xfrm>
            <a:off x="431720" y="3773571"/>
            <a:ext cx="5247720" cy="15592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92CDE03-9124-4E57-8B12-1AF55A21F74C}"/>
              </a:ext>
            </a:extLst>
          </p:cNvPr>
          <p:cNvSpPr/>
          <p:nvPr/>
        </p:nvSpPr>
        <p:spPr>
          <a:xfrm>
            <a:off x="7162800" y="3800912"/>
            <a:ext cx="1332226" cy="6174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8F55D46-4D4B-4D73-8EAE-A9EB9F8C18B0}"/>
              </a:ext>
            </a:extLst>
          </p:cNvPr>
          <p:cNvSpPr/>
          <p:nvPr/>
        </p:nvSpPr>
        <p:spPr>
          <a:xfrm>
            <a:off x="7112396" y="4540997"/>
            <a:ext cx="1413110" cy="8621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85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107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1329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func>
                      <m:func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5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GB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</m:t>
                    </m:r>
                  </m:oMath>
                </a14:m>
                <a:r>
                  <a:rPr lang="en-GB" sz="2500" b="1" dirty="0">
                    <a:solidFill>
                      <a:srgbClr val="FF0000"/>
                    </a:solidFill>
                  </a:rPr>
                  <a:t> </a:t>
                </a:r>
                <a:endParaRPr lang="en-GB" sz="2500" b="1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func>
                      <m:func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5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endParaRPr lang="en-GB" sz="25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1329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8870EBD-35FD-45B0-A6B4-E31CA9AB49ED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25A08AD-287E-401E-9D51-0D44B498B865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3487E7B-6933-4AC8-8CFA-06929BC97377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8A2BAB7-F0C3-4D77-B302-76AE31738D45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9EEC08FE-2C8C-47B7-9D8B-264E70AED5B0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374C23D-D322-447E-A226-57A7253FD9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C451D666-12DB-41F9-985B-1D12781AF3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7BFB579F-25AB-4DB4-AB11-F5D1F07EE1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645257F-68F4-4642-97B1-726781CD221F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EDCC6A5-0BE6-4658-ACA5-4EDD7E800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314CC0B9-FFE6-4C2F-B7F3-606E7BCDF022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314CC0B9-FFE6-4C2F-B7F3-606E7BCDF0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D2447A2-07AD-452B-BB75-2C8CF08E01F8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CFDA529E-1756-4629-8B30-CBC03BBC9935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0E263FDE-DDD3-41A7-8A92-DB9D33FF76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AF6A7F67-D149-456F-A053-1A33E638B750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791265B-DA2B-4890-8194-D8EE41ABCA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27BD3A1-6EC7-49B6-8C8B-403BD6572307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27BD3A1-6EC7-49B6-8C8B-403BD65723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FC868DD-06FB-4DFF-B402-2C61C02F7531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1D010D01-BD12-4C3E-9EA0-EB6E3D4B321E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1D010D01-BD12-4C3E-9EA0-EB6E3D4B321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2346BBF0-48B1-4F74-9CAF-3B2EB130DCF1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47806A71-42DA-4685-B255-CEE1C2BF84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66B43D51-8780-4CCC-BF1B-6749C164E3A5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69BF79A-2853-44C5-95E4-4768CCF123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69BF79A-2853-44C5-95E4-4768CCF1234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7F66789D-E442-4B4A-A1F2-332BC15D3678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3F6B4C1E-4381-4E98-83CB-9C217311EF4C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6ABC652C-0AFC-4451-BFBB-EA383DFD9A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BD45CA15-E13E-42CE-9EA7-50D3B38C2227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007C9A8-8618-4430-B04A-0564F89BD619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2BC92589-13BE-494A-8668-725935D6F4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8B15311-22C1-44FC-8A81-3854B334AF08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83B69F8-A3E4-4154-830C-E37082817390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489152C2-00BF-4E9D-8896-6345CCEB69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BBE5D28-A870-428C-89AA-A447FAD38A41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368F1E1-9F06-4F7E-812A-9863F52B6E08}"/>
              </a:ext>
            </a:extLst>
          </p:cNvPr>
          <p:cNvGrpSpPr/>
          <p:nvPr/>
        </p:nvGrpSpPr>
        <p:grpSpPr>
          <a:xfrm>
            <a:off x="822959" y="804929"/>
            <a:ext cx="11012459" cy="3458518"/>
            <a:chOff x="822959" y="804929"/>
            <a:chExt cx="11012459" cy="3458518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529CC3F-26A7-478A-A95D-0262706E9E44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00E16F2-A7A2-43B3-BC95-8ED1086CD5A6}"/>
                </a:ext>
              </a:extLst>
            </p:cNvPr>
            <p:cNvSpPr/>
            <p:nvPr/>
          </p:nvSpPr>
          <p:spPr>
            <a:xfrm>
              <a:off x="8229264" y="804929"/>
              <a:ext cx="3606154" cy="34585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7B3157A-4DB6-41A6-9F16-3989CA769B53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D867A523-9580-4330-AD25-B2D3133029F6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CFB5CEF-2654-4A78-9876-C4A505223E8A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CAD2C61-D651-4AE6-B0BE-D81A2C2E305E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99A92BE2-7F27-49E9-942F-A15286222299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9811EC6-BF57-464F-9EF6-63CA224F05BF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1630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108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1329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1329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8870EBD-35FD-45B0-A6B4-E31CA9AB49ED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25A08AD-287E-401E-9D51-0D44B498B865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3487E7B-6933-4AC8-8CFA-06929BC97377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8A2BAB7-F0C3-4D77-B302-76AE31738D45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9EEC08FE-2C8C-47B7-9D8B-264E70AED5B0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374C23D-D322-447E-A226-57A7253FD9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C451D666-12DB-41F9-985B-1D12781AF3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7BFB579F-25AB-4DB4-AB11-F5D1F07EE1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645257F-68F4-4642-97B1-726781CD221F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EDCC6A5-0BE6-4658-ACA5-4EDD7E800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314CC0B9-FFE6-4C2F-B7F3-606E7BCDF022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314CC0B9-FFE6-4C2F-B7F3-606E7BCDF0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D2447A2-07AD-452B-BB75-2C8CF08E01F8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CFDA529E-1756-4629-8B30-CBC03BBC9935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0E263FDE-DDD3-41A7-8A92-DB9D33FF76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AF6A7F67-D149-456F-A053-1A33E638B750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791265B-DA2B-4890-8194-D8EE41ABCA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27BD3A1-6EC7-49B6-8C8B-403BD6572307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27BD3A1-6EC7-49B6-8C8B-403BD65723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FC868DD-06FB-4DFF-B402-2C61C02F7531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1D010D01-BD12-4C3E-9EA0-EB6E3D4B321E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1D010D01-BD12-4C3E-9EA0-EB6E3D4B321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2346BBF0-48B1-4F74-9CAF-3B2EB130DCF1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47806A71-42DA-4685-B255-CEE1C2BF84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66B43D51-8780-4CCC-BF1B-6749C164E3A5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69BF79A-2853-44C5-95E4-4768CCF123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69BF79A-2853-44C5-95E4-4768CCF1234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7F66789D-E442-4B4A-A1F2-332BC15D3678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3F6B4C1E-4381-4E98-83CB-9C217311EF4C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6ABC652C-0AFC-4451-BFBB-EA383DFD9A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BD45CA15-E13E-42CE-9EA7-50D3B38C2227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007C9A8-8618-4430-B04A-0564F89BD619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2BC92589-13BE-494A-8668-725935D6F4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8B15311-22C1-44FC-8A81-3854B334AF08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83B69F8-A3E4-4154-830C-E37082817390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489152C2-00BF-4E9D-8896-6345CCEB69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BBE5D28-A870-428C-89AA-A447FAD38A41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368F1E1-9F06-4F7E-812A-9863F52B6E08}"/>
              </a:ext>
            </a:extLst>
          </p:cNvPr>
          <p:cNvGrpSpPr/>
          <p:nvPr/>
        </p:nvGrpSpPr>
        <p:grpSpPr>
          <a:xfrm>
            <a:off x="822959" y="804929"/>
            <a:ext cx="11012459" cy="3458518"/>
            <a:chOff x="822959" y="804929"/>
            <a:chExt cx="11012459" cy="3458518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529CC3F-26A7-478A-A95D-0262706E9E44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00E16F2-A7A2-43B3-BC95-8ED1086CD5A6}"/>
                </a:ext>
              </a:extLst>
            </p:cNvPr>
            <p:cNvSpPr/>
            <p:nvPr/>
          </p:nvSpPr>
          <p:spPr>
            <a:xfrm>
              <a:off x="8229264" y="804929"/>
              <a:ext cx="3606154" cy="34585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7B3157A-4DB6-41A6-9F16-3989CA769B53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D867A523-9580-4330-AD25-B2D3133029F6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CFB5CEF-2654-4A78-9876-C4A505223E8A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CAD2C61-D651-4AE6-B0BE-D81A2C2E305E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99A92BE2-7F27-49E9-942F-A15286222299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9811EC6-BF57-464F-9EF6-63CA224F05BF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630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109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2255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</m:t>
                        </m:r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func>
                          <m:funcPr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5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func>
                          <m:funcPr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5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2255489"/>
              </a:xfrm>
              <a:prstGeom prst="rect">
                <a:avLst/>
              </a:prstGeom>
              <a:blipFill>
                <a:blip r:embed="rId4"/>
                <a:stretch>
                  <a:fillRect l="-942" b="-1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8870EBD-35FD-45B0-A6B4-E31CA9AB49ED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25A08AD-287E-401E-9D51-0D44B498B865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3487E7B-6933-4AC8-8CFA-06929BC97377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8A2BAB7-F0C3-4D77-B302-76AE31738D45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9EEC08FE-2C8C-47B7-9D8B-264E70AED5B0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374C23D-D322-447E-A226-57A7253FD9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C451D666-12DB-41F9-985B-1D12781AF3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7BFB579F-25AB-4DB4-AB11-F5D1F07EE1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645257F-68F4-4642-97B1-726781CD221F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EDCC6A5-0BE6-4658-ACA5-4EDD7E800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314CC0B9-FFE6-4C2F-B7F3-606E7BCDF022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314CC0B9-FFE6-4C2F-B7F3-606E7BCDF0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D2447A2-07AD-452B-BB75-2C8CF08E01F8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CFDA529E-1756-4629-8B30-CBC03BBC9935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0E263FDE-DDD3-41A7-8A92-DB9D33FF76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AF6A7F67-D149-456F-A053-1A33E638B750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791265B-DA2B-4890-8194-D8EE41ABCA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27BD3A1-6EC7-49B6-8C8B-403BD6572307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27BD3A1-6EC7-49B6-8C8B-403BD65723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FC868DD-06FB-4DFF-B402-2C61C02F7531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1D010D01-BD12-4C3E-9EA0-EB6E3D4B321E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1D010D01-BD12-4C3E-9EA0-EB6E3D4B321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2346BBF0-48B1-4F74-9CAF-3B2EB130DCF1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47806A71-42DA-4685-B255-CEE1C2BF84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66B43D51-8780-4CCC-BF1B-6749C164E3A5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69BF79A-2853-44C5-95E4-4768CCF123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69BF79A-2853-44C5-95E4-4768CCF1234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7F66789D-E442-4B4A-A1F2-332BC15D3678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3F6B4C1E-4381-4E98-83CB-9C217311EF4C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6ABC652C-0AFC-4451-BFBB-EA383DFD9A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BD45CA15-E13E-42CE-9EA7-50D3B38C2227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007C9A8-8618-4430-B04A-0564F89BD619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2BC92589-13BE-494A-8668-725935D6F4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8B15311-22C1-44FC-8A81-3854B334AF08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83B69F8-A3E4-4154-830C-E37082817390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489152C2-00BF-4E9D-8896-6345CCEB69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BBE5D28-A870-428C-89AA-A447FAD38A41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368F1E1-9F06-4F7E-812A-9863F52B6E08}"/>
              </a:ext>
            </a:extLst>
          </p:cNvPr>
          <p:cNvGrpSpPr/>
          <p:nvPr/>
        </p:nvGrpSpPr>
        <p:grpSpPr>
          <a:xfrm>
            <a:off x="822959" y="804929"/>
            <a:ext cx="11012459" cy="3458518"/>
            <a:chOff x="822959" y="804929"/>
            <a:chExt cx="11012459" cy="3458518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529CC3F-26A7-478A-A95D-0262706E9E44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00E16F2-A7A2-43B3-BC95-8ED1086CD5A6}"/>
                </a:ext>
              </a:extLst>
            </p:cNvPr>
            <p:cNvSpPr/>
            <p:nvPr/>
          </p:nvSpPr>
          <p:spPr>
            <a:xfrm>
              <a:off x="8229264" y="804929"/>
              <a:ext cx="3606154" cy="34585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7B3157A-4DB6-41A6-9F16-3989CA769B53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D867A523-9580-4330-AD25-B2D3133029F6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CFB5CEF-2654-4A78-9876-C4A505223E8A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CAD2C61-D651-4AE6-B0BE-D81A2C2E305E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99A92BE2-7F27-49E9-942F-A15286222299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9811EC6-BF57-464F-9EF6-63CA224F05BF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5389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1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𝟏𝟑𝟎</m:t>
                    </m:r>
                    <m:func>
                      <m:func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en-GB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𝟒𝟓</m:t>
                            </m:r>
                          </m:e>
                          <m:sup>
                            <m:r>
                              <a:rPr lang="en-GB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𝐐</m:t>
                    </m:r>
                    <m:func>
                      <m:func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𝟔𝟎</m:t>
                            </m:r>
                          </m:e>
                          <m:sup>
                            <m:r>
                              <a:rPr lang="en-GB" sz="2400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func>
                  </m:oMath>
                </a14:m>
                <a:endParaRPr lang="en-GB" sz="24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𝟏𝟑𝟎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  <a:blipFill>
                <a:blip r:embed="rId10"/>
                <a:stretch>
                  <a:fillRect l="-1364" t="-2395" b="-64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1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003F39B-A644-4BBC-B4D4-AF3EC63B4A94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EF30FB-E79F-4524-9FCF-54AD66AF5280}"/>
              </a:ext>
            </a:extLst>
          </p:cNvPr>
          <p:cNvSpPr/>
          <p:nvPr/>
        </p:nvSpPr>
        <p:spPr>
          <a:xfrm>
            <a:off x="718766" y="820958"/>
            <a:ext cx="11087234" cy="14839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15A629C-E316-41BE-863F-81DCB51CB3E7}"/>
              </a:ext>
            </a:extLst>
          </p:cNvPr>
          <p:cNvSpPr/>
          <p:nvPr/>
        </p:nvSpPr>
        <p:spPr>
          <a:xfrm>
            <a:off x="576446" y="2486475"/>
            <a:ext cx="3772034" cy="417136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101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110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2255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5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𝐭𝐚</m:t>
                        </m:r>
                        <m:r>
                          <a:rPr lang="en-GB" sz="25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𝐧</m:t>
                        </m:r>
                      </m:fName>
                      <m:e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  <m:func>
                          <m:funcPr>
                            <m:ctrlPr>
                              <a:rPr lang="en-GB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25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GB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num>
                      <m:den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  <m:func>
                          <m:funcPr>
                            <m:ctrlPr>
                              <a:rPr lang="en-GB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25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GB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</m:oMath>
                </a14:m>
                <a:endParaRPr lang="en-GB" sz="25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2255489"/>
              </a:xfrm>
              <a:prstGeom prst="rect">
                <a:avLst/>
              </a:prstGeom>
              <a:blipFill>
                <a:blip r:embed="rId4"/>
                <a:stretch>
                  <a:fillRect l="-942" b="-1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8870EBD-35FD-45B0-A6B4-E31CA9AB49ED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25A08AD-287E-401E-9D51-0D44B498B865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3487E7B-6933-4AC8-8CFA-06929BC97377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8A2BAB7-F0C3-4D77-B302-76AE31738D45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9EEC08FE-2C8C-47B7-9D8B-264E70AED5B0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374C23D-D322-447E-A226-57A7253FD9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C451D666-12DB-41F9-985B-1D12781AF3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7BFB579F-25AB-4DB4-AB11-F5D1F07EE1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645257F-68F4-4642-97B1-726781CD221F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EDCC6A5-0BE6-4658-ACA5-4EDD7E800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314CC0B9-FFE6-4C2F-B7F3-606E7BCDF022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314CC0B9-FFE6-4C2F-B7F3-606E7BCDF0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D2447A2-07AD-452B-BB75-2C8CF08E01F8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CFDA529E-1756-4629-8B30-CBC03BBC9935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0E263FDE-DDD3-41A7-8A92-DB9D33FF76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AF6A7F67-D149-456F-A053-1A33E638B750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791265B-DA2B-4890-8194-D8EE41ABCA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27BD3A1-6EC7-49B6-8C8B-403BD6572307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27BD3A1-6EC7-49B6-8C8B-403BD65723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FC868DD-06FB-4DFF-B402-2C61C02F7531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1D010D01-BD12-4C3E-9EA0-EB6E3D4B321E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1D010D01-BD12-4C3E-9EA0-EB6E3D4B321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2346BBF0-48B1-4F74-9CAF-3B2EB130DCF1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47806A71-42DA-4685-B255-CEE1C2BF84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66B43D51-8780-4CCC-BF1B-6749C164E3A5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69BF79A-2853-44C5-95E4-4768CCF123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69BF79A-2853-44C5-95E4-4768CCF1234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7F66789D-E442-4B4A-A1F2-332BC15D3678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3F6B4C1E-4381-4E98-83CB-9C217311EF4C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6ABC652C-0AFC-4451-BFBB-EA383DFD9A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BD45CA15-E13E-42CE-9EA7-50D3B38C2227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007C9A8-8618-4430-B04A-0564F89BD619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2BC92589-13BE-494A-8668-725935D6F4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8B15311-22C1-44FC-8A81-3854B334AF08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83B69F8-A3E4-4154-830C-E37082817390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489152C2-00BF-4E9D-8896-6345CCEB69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BBE5D28-A870-428C-89AA-A447FAD38A41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368F1E1-9F06-4F7E-812A-9863F52B6E08}"/>
              </a:ext>
            </a:extLst>
          </p:cNvPr>
          <p:cNvGrpSpPr/>
          <p:nvPr/>
        </p:nvGrpSpPr>
        <p:grpSpPr>
          <a:xfrm>
            <a:off x="822959" y="804929"/>
            <a:ext cx="11012459" cy="3458518"/>
            <a:chOff x="822959" y="804929"/>
            <a:chExt cx="11012459" cy="3458518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529CC3F-26A7-478A-A95D-0262706E9E44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00E16F2-A7A2-43B3-BC95-8ED1086CD5A6}"/>
                </a:ext>
              </a:extLst>
            </p:cNvPr>
            <p:cNvSpPr/>
            <p:nvPr/>
          </p:nvSpPr>
          <p:spPr>
            <a:xfrm>
              <a:off x="8229264" y="804929"/>
              <a:ext cx="3606154" cy="34585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7B3157A-4DB6-41A6-9F16-3989CA769B53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D867A523-9580-4330-AD25-B2D3133029F6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CFB5CEF-2654-4A78-9876-C4A505223E8A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CAD2C61-D651-4AE6-B0BE-D81A2C2E305E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99A92BE2-7F27-49E9-942F-A15286222299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9811EC6-BF57-464F-9EF6-63CA224F05BF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8917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111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2255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</m:t>
                        </m:r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func>
                          <m:funcPr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5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func>
                          <m:funcPr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5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2255489"/>
              </a:xfrm>
              <a:prstGeom prst="rect">
                <a:avLst/>
              </a:prstGeom>
              <a:blipFill>
                <a:blip r:embed="rId4"/>
                <a:stretch>
                  <a:fillRect l="-942" b="-1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8870EBD-35FD-45B0-A6B4-E31CA9AB49ED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25A08AD-287E-401E-9D51-0D44B498B865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3487E7B-6933-4AC8-8CFA-06929BC97377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8A2BAB7-F0C3-4D77-B302-76AE31738D45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9EEC08FE-2C8C-47B7-9D8B-264E70AED5B0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374C23D-D322-447E-A226-57A7253FD9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C451D666-12DB-41F9-985B-1D12781AF3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7BFB579F-25AB-4DB4-AB11-F5D1F07EE1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645257F-68F4-4642-97B1-726781CD221F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EDCC6A5-0BE6-4658-ACA5-4EDD7E800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314CC0B9-FFE6-4C2F-B7F3-606E7BCDF022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314CC0B9-FFE6-4C2F-B7F3-606E7BCDF0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D2447A2-07AD-452B-BB75-2C8CF08E01F8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CFDA529E-1756-4629-8B30-CBC03BBC9935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0E263FDE-DDD3-41A7-8A92-DB9D33FF76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AF6A7F67-D149-456F-A053-1A33E638B750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791265B-DA2B-4890-8194-D8EE41ABCA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27BD3A1-6EC7-49B6-8C8B-403BD6572307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27BD3A1-6EC7-49B6-8C8B-403BD65723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FC868DD-06FB-4DFF-B402-2C61C02F7531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1D010D01-BD12-4C3E-9EA0-EB6E3D4B321E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1D010D01-BD12-4C3E-9EA0-EB6E3D4B321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2346BBF0-48B1-4F74-9CAF-3B2EB130DCF1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47806A71-42DA-4685-B255-CEE1C2BF84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66B43D51-8780-4CCC-BF1B-6749C164E3A5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69BF79A-2853-44C5-95E4-4768CCF123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69BF79A-2853-44C5-95E4-4768CCF1234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7F66789D-E442-4B4A-A1F2-332BC15D3678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3F6B4C1E-4381-4E98-83CB-9C217311EF4C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6ABC652C-0AFC-4451-BFBB-EA383DFD9A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BD45CA15-E13E-42CE-9EA7-50D3B38C2227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007C9A8-8618-4430-B04A-0564F89BD619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2BC92589-13BE-494A-8668-725935D6F4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8B15311-22C1-44FC-8A81-3854B334AF08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83B69F8-A3E4-4154-830C-E37082817390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489152C2-00BF-4E9D-8896-6345CCEB69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BBE5D28-A870-428C-89AA-A447FAD38A41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368F1E1-9F06-4F7E-812A-9863F52B6E08}"/>
              </a:ext>
            </a:extLst>
          </p:cNvPr>
          <p:cNvGrpSpPr/>
          <p:nvPr/>
        </p:nvGrpSpPr>
        <p:grpSpPr>
          <a:xfrm>
            <a:off x="822959" y="804929"/>
            <a:ext cx="11012459" cy="3458518"/>
            <a:chOff x="822959" y="804929"/>
            <a:chExt cx="11012459" cy="3458518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529CC3F-26A7-478A-A95D-0262706E9E44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00E16F2-A7A2-43B3-BC95-8ED1086CD5A6}"/>
                </a:ext>
              </a:extLst>
            </p:cNvPr>
            <p:cNvSpPr/>
            <p:nvPr/>
          </p:nvSpPr>
          <p:spPr>
            <a:xfrm>
              <a:off x="8229264" y="804929"/>
              <a:ext cx="3606154" cy="34585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7B3157A-4DB6-41A6-9F16-3989CA769B53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D867A523-9580-4330-AD25-B2D3133029F6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CFB5CEF-2654-4A78-9876-C4A505223E8A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CAD2C61-D651-4AE6-B0BE-D81A2C2E305E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99A92BE2-7F27-49E9-942F-A15286222299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9811EC6-BF57-464F-9EF6-63CA224F05BF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4739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112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2255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</m:t>
                        </m:r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func>
                          <m:funcPr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5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func>
                          <m:funcPr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5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2255489"/>
              </a:xfrm>
              <a:prstGeom prst="rect">
                <a:avLst/>
              </a:prstGeom>
              <a:blipFill>
                <a:blip r:embed="rId4"/>
                <a:stretch>
                  <a:fillRect l="-942" b="-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8870EBD-35FD-45B0-A6B4-E31CA9AB49ED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25A08AD-287E-401E-9D51-0D44B498B865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3487E7B-6933-4AC8-8CFA-06929BC97377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8A2BAB7-F0C3-4D77-B302-76AE31738D45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9EEC08FE-2C8C-47B7-9D8B-264E70AED5B0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374C23D-D322-447E-A226-57A7253FD9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C451D666-12DB-41F9-985B-1D12781AF3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7BFB579F-25AB-4DB4-AB11-F5D1F07EE1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645257F-68F4-4642-97B1-726781CD221F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EDCC6A5-0BE6-4658-ACA5-4EDD7E800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314CC0B9-FFE6-4C2F-B7F3-606E7BCDF022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314CC0B9-FFE6-4C2F-B7F3-606E7BCDF0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D2447A2-07AD-452B-BB75-2C8CF08E01F8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CFDA529E-1756-4629-8B30-CBC03BBC9935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0E263FDE-DDD3-41A7-8A92-DB9D33FF76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AF6A7F67-D149-456F-A053-1A33E638B750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791265B-DA2B-4890-8194-D8EE41ABCA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27BD3A1-6EC7-49B6-8C8B-403BD6572307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27BD3A1-6EC7-49B6-8C8B-403BD65723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FC868DD-06FB-4DFF-B402-2C61C02F7531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1D010D01-BD12-4C3E-9EA0-EB6E3D4B321E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1D010D01-BD12-4C3E-9EA0-EB6E3D4B321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2346BBF0-48B1-4F74-9CAF-3B2EB130DCF1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47806A71-42DA-4685-B255-CEE1C2BF84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66B43D51-8780-4CCC-BF1B-6749C164E3A5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69BF79A-2853-44C5-95E4-4768CCF123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69BF79A-2853-44C5-95E4-4768CCF1234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7F66789D-E442-4B4A-A1F2-332BC15D3678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3F6B4C1E-4381-4E98-83CB-9C217311EF4C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6ABC652C-0AFC-4451-BFBB-EA383DFD9A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BD45CA15-E13E-42CE-9EA7-50D3B38C2227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007C9A8-8618-4430-B04A-0564F89BD619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2BC92589-13BE-494A-8668-725935D6F4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8B15311-22C1-44FC-8A81-3854B334AF08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83B69F8-A3E4-4154-830C-E37082817390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489152C2-00BF-4E9D-8896-6345CCEB69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BBE5D28-A870-428C-89AA-A447FAD38A41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368F1E1-9F06-4F7E-812A-9863F52B6E08}"/>
              </a:ext>
            </a:extLst>
          </p:cNvPr>
          <p:cNvGrpSpPr/>
          <p:nvPr/>
        </p:nvGrpSpPr>
        <p:grpSpPr>
          <a:xfrm>
            <a:off x="822959" y="804929"/>
            <a:ext cx="11012459" cy="3458518"/>
            <a:chOff x="822959" y="804929"/>
            <a:chExt cx="11012459" cy="3458518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529CC3F-26A7-478A-A95D-0262706E9E44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00E16F2-A7A2-43B3-BC95-8ED1086CD5A6}"/>
                </a:ext>
              </a:extLst>
            </p:cNvPr>
            <p:cNvSpPr/>
            <p:nvPr/>
          </p:nvSpPr>
          <p:spPr>
            <a:xfrm>
              <a:off x="8229264" y="804929"/>
              <a:ext cx="3606154" cy="34585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7B3157A-4DB6-41A6-9F16-3989CA769B53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D867A523-9580-4330-AD25-B2D3133029F6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CFB5CEF-2654-4A78-9876-C4A505223E8A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CAD2C61-D651-4AE6-B0BE-D81A2C2E305E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99A92BE2-7F27-49E9-942F-A15286222299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9811EC6-BF57-464F-9EF6-63CA224F05BF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0682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113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2255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func>
                      <m:func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5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endParaRPr lang="en-GB" sz="25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</m:t>
                        </m:r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  <m:func>
                          <m:funcPr>
                            <m:ctrlPr>
                              <a:rPr lang="en-GB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25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GB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num>
                      <m:den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func>
                          <m:funcPr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5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GB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2255489"/>
              </a:xfrm>
              <a:prstGeom prst="rect">
                <a:avLst/>
              </a:prstGeom>
              <a:blipFill>
                <a:blip r:embed="rId4"/>
                <a:stretch>
                  <a:fillRect l="-942" b="-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8870EBD-35FD-45B0-A6B4-E31CA9AB49ED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25A08AD-287E-401E-9D51-0D44B498B865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3487E7B-6933-4AC8-8CFA-06929BC97377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8A2BAB7-F0C3-4D77-B302-76AE31738D45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9EEC08FE-2C8C-47B7-9D8B-264E70AED5B0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374C23D-D322-447E-A226-57A7253FD9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C451D666-12DB-41F9-985B-1D12781AF3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7BFB579F-25AB-4DB4-AB11-F5D1F07EE1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645257F-68F4-4642-97B1-726781CD221F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EDCC6A5-0BE6-4658-ACA5-4EDD7E800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314CC0B9-FFE6-4C2F-B7F3-606E7BCDF022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314CC0B9-FFE6-4C2F-B7F3-606E7BCDF0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D2447A2-07AD-452B-BB75-2C8CF08E01F8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CFDA529E-1756-4629-8B30-CBC03BBC9935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0E263FDE-DDD3-41A7-8A92-DB9D33FF76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AF6A7F67-D149-456F-A053-1A33E638B750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791265B-DA2B-4890-8194-D8EE41ABCA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27BD3A1-6EC7-49B6-8C8B-403BD6572307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27BD3A1-6EC7-49B6-8C8B-403BD65723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FC868DD-06FB-4DFF-B402-2C61C02F7531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1D010D01-BD12-4C3E-9EA0-EB6E3D4B321E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1D010D01-BD12-4C3E-9EA0-EB6E3D4B321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2346BBF0-48B1-4F74-9CAF-3B2EB130DCF1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47806A71-42DA-4685-B255-CEE1C2BF84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66B43D51-8780-4CCC-BF1B-6749C164E3A5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69BF79A-2853-44C5-95E4-4768CCF123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69BF79A-2853-44C5-95E4-4768CCF1234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7F66789D-E442-4B4A-A1F2-332BC15D3678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3F6B4C1E-4381-4E98-83CB-9C217311EF4C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6ABC652C-0AFC-4451-BFBB-EA383DFD9A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BD45CA15-E13E-42CE-9EA7-50D3B38C2227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007C9A8-8618-4430-B04A-0564F89BD619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2BC92589-13BE-494A-8668-725935D6F4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8B15311-22C1-44FC-8A81-3854B334AF08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83B69F8-A3E4-4154-830C-E37082817390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489152C2-00BF-4E9D-8896-6345CCEB69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BBE5D28-A870-428C-89AA-A447FAD38A41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368F1E1-9F06-4F7E-812A-9863F52B6E08}"/>
              </a:ext>
            </a:extLst>
          </p:cNvPr>
          <p:cNvGrpSpPr/>
          <p:nvPr/>
        </p:nvGrpSpPr>
        <p:grpSpPr>
          <a:xfrm>
            <a:off x="822959" y="804929"/>
            <a:ext cx="11012459" cy="3458518"/>
            <a:chOff x="822959" y="804929"/>
            <a:chExt cx="11012459" cy="3458518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529CC3F-26A7-478A-A95D-0262706E9E44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00E16F2-A7A2-43B3-BC95-8ED1086CD5A6}"/>
                </a:ext>
              </a:extLst>
            </p:cNvPr>
            <p:cNvSpPr/>
            <p:nvPr/>
          </p:nvSpPr>
          <p:spPr>
            <a:xfrm>
              <a:off x="8229264" y="804929"/>
              <a:ext cx="3606154" cy="34585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7B3157A-4DB6-41A6-9F16-3989CA769B53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D867A523-9580-4330-AD25-B2D3133029F6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CFB5CEF-2654-4A78-9876-C4A505223E8A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CAD2C61-D651-4AE6-B0BE-D81A2C2E305E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99A92BE2-7F27-49E9-942F-A15286222299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9811EC6-BF57-464F-9EF6-63CA224F05BF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9710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114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2255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func>
                      <m:func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5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GB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</m:t>
                    </m:r>
                  </m:oMath>
                </a14:m>
                <a:r>
                  <a:rPr lang="en-GB" sz="2500" b="1" dirty="0">
                    <a:solidFill>
                      <a:srgbClr val="FF0000"/>
                    </a:solidFill>
                  </a:rPr>
                  <a:t> </a:t>
                </a:r>
                <a:endParaRPr lang="en-GB" sz="2500" b="1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</m:t>
                        </m:r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func>
                          <m:funcPr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5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  <m:func>
                          <m:funcPr>
                            <m:ctrlPr>
                              <a:rPr lang="en-GB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25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GB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2255489"/>
              </a:xfrm>
              <a:prstGeom prst="rect">
                <a:avLst/>
              </a:prstGeom>
              <a:blipFill>
                <a:blip r:embed="rId4"/>
                <a:stretch>
                  <a:fillRect l="-942" b="-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8870EBD-35FD-45B0-A6B4-E31CA9AB49ED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25A08AD-287E-401E-9D51-0D44B498B865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3487E7B-6933-4AC8-8CFA-06929BC97377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8A2BAB7-F0C3-4D77-B302-76AE31738D45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9EEC08FE-2C8C-47B7-9D8B-264E70AED5B0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374C23D-D322-447E-A226-57A7253FD9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C451D666-12DB-41F9-985B-1D12781AF3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7BFB579F-25AB-4DB4-AB11-F5D1F07EE1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645257F-68F4-4642-97B1-726781CD221F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EDCC6A5-0BE6-4658-ACA5-4EDD7E800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314CC0B9-FFE6-4C2F-B7F3-606E7BCDF022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314CC0B9-FFE6-4C2F-B7F3-606E7BCDF0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D2447A2-07AD-452B-BB75-2C8CF08E01F8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CFDA529E-1756-4629-8B30-CBC03BBC9935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0E263FDE-DDD3-41A7-8A92-DB9D33FF76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AF6A7F67-D149-456F-A053-1A33E638B750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791265B-DA2B-4890-8194-D8EE41ABCA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27BD3A1-6EC7-49B6-8C8B-403BD6572307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27BD3A1-6EC7-49B6-8C8B-403BD65723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FC868DD-06FB-4DFF-B402-2C61C02F7531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1D010D01-BD12-4C3E-9EA0-EB6E3D4B321E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1D010D01-BD12-4C3E-9EA0-EB6E3D4B321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2346BBF0-48B1-4F74-9CAF-3B2EB130DCF1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47806A71-42DA-4685-B255-CEE1C2BF84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66B43D51-8780-4CCC-BF1B-6749C164E3A5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69BF79A-2853-44C5-95E4-4768CCF123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69BF79A-2853-44C5-95E4-4768CCF1234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7F66789D-E442-4B4A-A1F2-332BC15D3678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3F6B4C1E-4381-4E98-83CB-9C217311EF4C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6ABC652C-0AFC-4451-BFBB-EA383DFD9A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BD45CA15-E13E-42CE-9EA7-50D3B38C2227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007C9A8-8618-4430-B04A-0564F89BD619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2BC92589-13BE-494A-8668-725935D6F4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8B15311-22C1-44FC-8A81-3854B334AF08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83B69F8-A3E4-4154-830C-E37082817390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489152C2-00BF-4E9D-8896-6345CCEB69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BBE5D28-A870-428C-89AA-A447FAD38A41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368F1E1-9F06-4F7E-812A-9863F52B6E08}"/>
              </a:ext>
            </a:extLst>
          </p:cNvPr>
          <p:cNvGrpSpPr/>
          <p:nvPr/>
        </p:nvGrpSpPr>
        <p:grpSpPr>
          <a:xfrm>
            <a:off x="822959" y="804929"/>
            <a:ext cx="11012459" cy="3458518"/>
            <a:chOff x="822959" y="804929"/>
            <a:chExt cx="11012459" cy="3458518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529CC3F-26A7-478A-A95D-0262706E9E44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00E16F2-A7A2-43B3-BC95-8ED1086CD5A6}"/>
                </a:ext>
              </a:extLst>
            </p:cNvPr>
            <p:cNvSpPr/>
            <p:nvPr/>
          </p:nvSpPr>
          <p:spPr>
            <a:xfrm>
              <a:off x="8229264" y="804929"/>
              <a:ext cx="3606154" cy="34585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7B3157A-4DB6-41A6-9F16-3989CA769B53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D867A523-9580-4330-AD25-B2D3133029F6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CFB5CEF-2654-4A78-9876-C4A505223E8A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CAD2C61-D651-4AE6-B0BE-D81A2C2E305E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99A92BE2-7F27-49E9-942F-A15286222299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9811EC6-BF57-464F-9EF6-63CA224F05BF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6654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115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2255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</m:t>
                        </m:r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func>
                          <m:funcPr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5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func>
                          <m:funcPr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5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2255489"/>
              </a:xfrm>
              <a:prstGeom prst="rect">
                <a:avLst/>
              </a:prstGeom>
              <a:blipFill>
                <a:blip r:embed="rId4"/>
                <a:stretch>
                  <a:fillRect l="-942" b="-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8870EBD-35FD-45B0-A6B4-E31CA9AB49ED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25A08AD-287E-401E-9D51-0D44B498B865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3487E7B-6933-4AC8-8CFA-06929BC97377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8A2BAB7-F0C3-4D77-B302-76AE31738D45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9EEC08FE-2C8C-47B7-9D8B-264E70AED5B0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374C23D-D322-447E-A226-57A7253FD9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C451D666-12DB-41F9-985B-1D12781AF3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7BFB579F-25AB-4DB4-AB11-F5D1F07EE1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645257F-68F4-4642-97B1-726781CD221F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EDCC6A5-0BE6-4658-ACA5-4EDD7E800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314CC0B9-FFE6-4C2F-B7F3-606E7BCDF022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314CC0B9-FFE6-4C2F-B7F3-606E7BCDF0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D2447A2-07AD-452B-BB75-2C8CF08E01F8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CFDA529E-1756-4629-8B30-CBC03BBC9935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0E263FDE-DDD3-41A7-8A92-DB9D33FF76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AF6A7F67-D149-456F-A053-1A33E638B750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791265B-DA2B-4890-8194-D8EE41ABCA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27BD3A1-6EC7-49B6-8C8B-403BD6572307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27BD3A1-6EC7-49B6-8C8B-403BD65723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FC868DD-06FB-4DFF-B402-2C61C02F7531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1D010D01-BD12-4C3E-9EA0-EB6E3D4B321E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1D010D01-BD12-4C3E-9EA0-EB6E3D4B321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2346BBF0-48B1-4F74-9CAF-3B2EB130DCF1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47806A71-42DA-4685-B255-CEE1C2BF84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66B43D51-8780-4CCC-BF1B-6749C164E3A5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69BF79A-2853-44C5-95E4-4768CCF123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69BF79A-2853-44C5-95E4-4768CCF1234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7F66789D-E442-4B4A-A1F2-332BC15D3678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3F6B4C1E-4381-4E98-83CB-9C217311EF4C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6ABC652C-0AFC-4451-BFBB-EA383DFD9A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BD45CA15-E13E-42CE-9EA7-50D3B38C2227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007C9A8-8618-4430-B04A-0564F89BD619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2BC92589-13BE-494A-8668-725935D6F4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8B15311-22C1-44FC-8A81-3854B334AF08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83B69F8-A3E4-4154-830C-E37082817390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489152C2-00BF-4E9D-8896-6345CCEB69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BBE5D28-A870-428C-89AA-A447FAD38A41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368F1E1-9F06-4F7E-812A-9863F52B6E08}"/>
              </a:ext>
            </a:extLst>
          </p:cNvPr>
          <p:cNvGrpSpPr/>
          <p:nvPr/>
        </p:nvGrpSpPr>
        <p:grpSpPr>
          <a:xfrm>
            <a:off x="822959" y="804929"/>
            <a:ext cx="11012459" cy="3458518"/>
            <a:chOff x="822959" y="804929"/>
            <a:chExt cx="11012459" cy="3458518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529CC3F-26A7-478A-A95D-0262706E9E44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00E16F2-A7A2-43B3-BC95-8ED1086CD5A6}"/>
                </a:ext>
              </a:extLst>
            </p:cNvPr>
            <p:cNvSpPr/>
            <p:nvPr/>
          </p:nvSpPr>
          <p:spPr>
            <a:xfrm>
              <a:off x="8229264" y="804929"/>
              <a:ext cx="3606154" cy="34585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7B3157A-4DB6-41A6-9F16-3989CA769B53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D867A523-9580-4330-AD25-B2D3133029F6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CFB5CEF-2654-4A78-9876-C4A505223E8A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CAD2C61-D651-4AE6-B0BE-D81A2C2E305E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99A92BE2-7F27-49E9-942F-A15286222299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9811EC6-BF57-464F-9EF6-63CA224F05BF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042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116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2255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</m:t>
                        </m:r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func>
                          <m:funcPr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5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func>
                          <m:funcPr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5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=0.148323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2255489"/>
              </a:xfrm>
              <a:prstGeom prst="rect">
                <a:avLst/>
              </a:prstGeom>
              <a:blipFill>
                <a:blip r:embed="rId4"/>
                <a:stretch>
                  <a:fillRect l="-942" b="-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8870EBD-35FD-45B0-A6B4-E31CA9AB49ED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25A08AD-287E-401E-9D51-0D44B498B865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3487E7B-6933-4AC8-8CFA-06929BC97377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8A2BAB7-F0C3-4D77-B302-76AE31738D45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9EEC08FE-2C8C-47B7-9D8B-264E70AED5B0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374C23D-D322-447E-A226-57A7253FD9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C451D666-12DB-41F9-985B-1D12781AF3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7BFB579F-25AB-4DB4-AB11-F5D1F07EE1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645257F-68F4-4642-97B1-726781CD221F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EDCC6A5-0BE6-4658-ACA5-4EDD7E800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314CC0B9-FFE6-4C2F-B7F3-606E7BCDF022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314CC0B9-FFE6-4C2F-B7F3-606E7BCDF0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D2447A2-07AD-452B-BB75-2C8CF08E01F8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CFDA529E-1756-4629-8B30-CBC03BBC9935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0E263FDE-DDD3-41A7-8A92-DB9D33FF76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AF6A7F67-D149-456F-A053-1A33E638B750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791265B-DA2B-4890-8194-D8EE41ABCA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27BD3A1-6EC7-49B6-8C8B-403BD6572307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27BD3A1-6EC7-49B6-8C8B-403BD65723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FC868DD-06FB-4DFF-B402-2C61C02F7531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1D010D01-BD12-4C3E-9EA0-EB6E3D4B321E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1D010D01-BD12-4C3E-9EA0-EB6E3D4B321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2346BBF0-48B1-4F74-9CAF-3B2EB130DCF1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47806A71-42DA-4685-B255-CEE1C2BF84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66B43D51-8780-4CCC-BF1B-6749C164E3A5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69BF79A-2853-44C5-95E4-4768CCF123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69BF79A-2853-44C5-95E4-4768CCF1234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7F66789D-E442-4B4A-A1F2-332BC15D3678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3F6B4C1E-4381-4E98-83CB-9C217311EF4C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6ABC652C-0AFC-4451-BFBB-EA383DFD9A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BD45CA15-E13E-42CE-9EA7-50D3B38C2227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007C9A8-8618-4430-B04A-0564F89BD619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2BC92589-13BE-494A-8668-725935D6F4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8B15311-22C1-44FC-8A81-3854B334AF08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83B69F8-A3E4-4154-830C-E37082817390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489152C2-00BF-4E9D-8896-6345CCEB69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BBE5D28-A870-428C-89AA-A447FAD38A41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368F1E1-9F06-4F7E-812A-9863F52B6E08}"/>
              </a:ext>
            </a:extLst>
          </p:cNvPr>
          <p:cNvGrpSpPr/>
          <p:nvPr/>
        </p:nvGrpSpPr>
        <p:grpSpPr>
          <a:xfrm>
            <a:off x="822959" y="804929"/>
            <a:ext cx="11012459" cy="3458518"/>
            <a:chOff x="822959" y="804929"/>
            <a:chExt cx="11012459" cy="3458518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529CC3F-26A7-478A-A95D-0262706E9E44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00E16F2-A7A2-43B3-BC95-8ED1086CD5A6}"/>
                </a:ext>
              </a:extLst>
            </p:cNvPr>
            <p:cNvSpPr/>
            <p:nvPr/>
          </p:nvSpPr>
          <p:spPr>
            <a:xfrm>
              <a:off x="8229264" y="804929"/>
              <a:ext cx="3606154" cy="34585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7B3157A-4DB6-41A6-9F16-3989CA769B53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D867A523-9580-4330-AD25-B2D3133029F6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CFB5CEF-2654-4A78-9876-C4A505223E8A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CAD2C61-D651-4AE6-B0BE-D81A2C2E305E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99A92BE2-7F27-49E9-942F-A15286222299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9811EC6-BF57-464F-9EF6-63CA224F05BF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D750C27-E1C2-47B1-AF33-803CDBD43B64}"/>
              </a:ext>
            </a:extLst>
          </p:cNvPr>
          <p:cNvSpPr/>
          <p:nvPr/>
        </p:nvSpPr>
        <p:spPr>
          <a:xfrm>
            <a:off x="706331" y="3747838"/>
            <a:ext cx="4800389" cy="14980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873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117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2255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</m:t>
                        </m:r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func>
                          <m:funcPr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5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func>
                          <m:funcPr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5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GB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𝟏𝟒𝟖𝟑𝟐𝟑</m:t>
                    </m:r>
                  </m:oMath>
                </a14:m>
                <a:endParaRPr lang="en-GB" sz="25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2255489"/>
              </a:xfrm>
              <a:prstGeom prst="rect">
                <a:avLst/>
              </a:prstGeom>
              <a:blipFill>
                <a:blip r:embed="rId4"/>
                <a:stretch>
                  <a:fillRect l="-942" b="-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8870EBD-35FD-45B0-A6B4-E31CA9AB49ED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25A08AD-287E-401E-9D51-0D44B498B865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3487E7B-6933-4AC8-8CFA-06929BC97377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8A2BAB7-F0C3-4D77-B302-76AE31738D45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9EEC08FE-2C8C-47B7-9D8B-264E70AED5B0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374C23D-D322-447E-A226-57A7253FD9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C451D666-12DB-41F9-985B-1D12781AF3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7BFB579F-25AB-4DB4-AB11-F5D1F07EE1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645257F-68F4-4642-97B1-726781CD221F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EDCC6A5-0BE6-4658-ACA5-4EDD7E800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314CC0B9-FFE6-4C2F-B7F3-606E7BCDF022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314CC0B9-FFE6-4C2F-B7F3-606E7BCDF0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D2447A2-07AD-452B-BB75-2C8CF08E01F8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CFDA529E-1756-4629-8B30-CBC03BBC9935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0E263FDE-DDD3-41A7-8A92-DB9D33FF76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AF6A7F67-D149-456F-A053-1A33E638B750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791265B-DA2B-4890-8194-D8EE41ABCA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27BD3A1-6EC7-49B6-8C8B-403BD6572307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27BD3A1-6EC7-49B6-8C8B-403BD65723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FC868DD-06FB-4DFF-B402-2C61C02F7531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1D010D01-BD12-4C3E-9EA0-EB6E3D4B321E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1D010D01-BD12-4C3E-9EA0-EB6E3D4B321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2346BBF0-48B1-4F74-9CAF-3B2EB130DCF1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47806A71-42DA-4685-B255-CEE1C2BF84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66B43D51-8780-4CCC-BF1B-6749C164E3A5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69BF79A-2853-44C5-95E4-4768CCF123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69BF79A-2853-44C5-95E4-4768CCF1234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7F66789D-E442-4B4A-A1F2-332BC15D3678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3F6B4C1E-4381-4E98-83CB-9C217311EF4C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6ABC652C-0AFC-4451-BFBB-EA383DFD9A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BD45CA15-E13E-42CE-9EA7-50D3B38C2227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007C9A8-8618-4430-B04A-0564F89BD619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2BC92589-13BE-494A-8668-725935D6F4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8B15311-22C1-44FC-8A81-3854B334AF08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83B69F8-A3E4-4154-830C-E37082817390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489152C2-00BF-4E9D-8896-6345CCEB69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BBE5D28-A870-428C-89AA-A447FAD38A41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368F1E1-9F06-4F7E-812A-9863F52B6E08}"/>
              </a:ext>
            </a:extLst>
          </p:cNvPr>
          <p:cNvGrpSpPr/>
          <p:nvPr/>
        </p:nvGrpSpPr>
        <p:grpSpPr>
          <a:xfrm>
            <a:off x="822959" y="804929"/>
            <a:ext cx="11012459" cy="3458518"/>
            <a:chOff x="822959" y="804929"/>
            <a:chExt cx="11012459" cy="3458518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529CC3F-26A7-478A-A95D-0262706E9E44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00E16F2-A7A2-43B3-BC95-8ED1086CD5A6}"/>
                </a:ext>
              </a:extLst>
            </p:cNvPr>
            <p:cNvSpPr/>
            <p:nvPr/>
          </p:nvSpPr>
          <p:spPr>
            <a:xfrm>
              <a:off x="8229264" y="804929"/>
              <a:ext cx="3606154" cy="34585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7B3157A-4DB6-41A6-9F16-3989CA769B53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D867A523-9580-4330-AD25-B2D3133029F6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CFB5CEF-2654-4A78-9876-C4A505223E8A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CAD2C61-D651-4AE6-B0BE-D81A2C2E305E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99A92BE2-7F27-49E9-942F-A15286222299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9811EC6-BF57-464F-9EF6-63CA224F05BF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633B53CC-2850-431B-9016-3C6147E37410}"/>
              </a:ext>
            </a:extLst>
          </p:cNvPr>
          <p:cNvSpPr/>
          <p:nvPr/>
        </p:nvSpPr>
        <p:spPr>
          <a:xfrm>
            <a:off x="706331" y="3747838"/>
            <a:ext cx="4800389" cy="14980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66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118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2255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</m:t>
                        </m:r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func>
                          <m:funcPr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5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func>
                          <m:funcPr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5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=0.148323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2255489"/>
              </a:xfrm>
              <a:prstGeom prst="rect">
                <a:avLst/>
              </a:prstGeom>
              <a:blipFill>
                <a:blip r:embed="rId4"/>
                <a:stretch>
                  <a:fillRect l="-942" b="-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8870EBD-35FD-45B0-A6B4-E31CA9AB49ED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25A08AD-287E-401E-9D51-0D44B498B865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3487E7B-6933-4AC8-8CFA-06929BC97377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8A2BAB7-F0C3-4D77-B302-76AE31738D45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9EEC08FE-2C8C-47B7-9D8B-264E70AED5B0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374C23D-D322-447E-A226-57A7253FD9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C451D666-12DB-41F9-985B-1D12781AF3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7BFB579F-25AB-4DB4-AB11-F5D1F07EE1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645257F-68F4-4642-97B1-726781CD221F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EDCC6A5-0BE6-4658-ACA5-4EDD7E800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314CC0B9-FFE6-4C2F-B7F3-606E7BCDF022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314CC0B9-FFE6-4C2F-B7F3-606E7BCDF0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D2447A2-07AD-452B-BB75-2C8CF08E01F8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CFDA529E-1756-4629-8B30-CBC03BBC9935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0E263FDE-DDD3-41A7-8A92-DB9D33FF76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AF6A7F67-D149-456F-A053-1A33E638B750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791265B-DA2B-4890-8194-D8EE41ABCA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27BD3A1-6EC7-49B6-8C8B-403BD6572307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27BD3A1-6EC7-49B6-8C8B-403BD65723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FC868DD-06FB-4DFF-B402-2C61C02F7531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1D010D01-BD12-4C3E-9EA0-EB6E3D4B321E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1D010D01-BD12-4C3E-9EA0-EB6E3D4B321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2346BBF0-48B1-4F74-9CAF-3B2EB130DCF1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47806A71-42DA-4685-B255-CEE1C2BF84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66B43D51-8780-4CCC-BF1B-6749C164E3A5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69BF79A-2853-44C5-95E4-4768CCF123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69BF79A-2853-44C5-95E4-4768CCF1234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7F66789D-E442-4B4A-A1F2-332BC15D3678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3F6B4C1E-4381-4E98-83CB-9C217311EF4C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6ABC652C-0AFC-4451-BFBB-EA383DFD9A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BD45CA15-E13E-42CE-9EA7-50D3B38C2227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007C9A8-8618-4430-B04A-0564F89BD619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2BC92589-13BE-494A-8668-725935D6F4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8B15311-22C1-44FC-8A81-3854B334AF08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83B69F8-A3E4-4154-830C-E37082817390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489152C2-00BF-4E9D-8896-6345CCEB69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BBE5D28-A870-428C-89AA-A447FAD38A41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368F1E1-9F06-4F7E-812A-9863F52B6E08}"/>
              </a:ext>
            </a:extLst>
          </p:cNvPr>
          <p:cNvGrpSpPr/>
          <p:nvPr/>
        </p:nvGrpSpPr>
        <p:grpSpPr>
          <a:xfrm>
            <a:off x="822959" y="804929"/>
            <a:ext cx="11012459" cy="3458518"/>
            <a:chOff x="822959" y="804929"/>
            <a:chExt cx="11012459" cy="3458518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529CC3F-26A7-478A-A95D-0262706E9E44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00E16F2-A7A2-43B3-BC95-8ED1086CD5A6}"/>
                </a:ext>
              </a:extLst>
            </p:cNvPr>
            <p:cNvSpPr/>
            <p:nvPr/>
          </p:nvSpPr>
          <p:spPr>
            <a:xfrm>
              <a:off x="8229264" y="804929"/>
              <a:ext cx="3606154" cy="34585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7B3157A-4DB6-41A6-9F16-3989CA769B53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D867A523-9580-4330-AD25-B2D3133029F6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CFB5CEF-2654-4A78-9876-C4A505223E8A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CAD2C61-D651-4AE6-B0BE-D81A2C2E305E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99A92BE2-7F27-49E9-942F-A15286222299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9811EC6-BF57-464F-9EF6-63CA224F05BF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B6A63863-5CB6-4A6D-8E5A-53F954DB9484}"/>
              </a:ext>
            </a:extLst>
          </p:cNvPr>
          <p:cNvSpPr/>
          <p:nvPr/>
        </p:nvSpPr>
        <p:spPr>
          <a:xfrm>
            <a:off x="706331" y="3747838"/>
            <a:ext cx="4800389" cy="14980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040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119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2255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5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𝐭𝐚</m:t>
                        </m:r>
                        <m:r>
                          <a:rPr lang="en-GB" sz="25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𝐧</m:t>
                        </m:r>
                      </m:fName>
                      <m:e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func>
                          <m:funcPr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5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func>
                          <m:funcPr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5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𝟏𝟒𝟖𝟑𝟐𝟑</m:t>
                    </m:r>
                  </m:oMath>
                </a14:m>
                <a:endParaRPr lang="en-GB" sz="25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2255489"/>
              </a:xfrm>
              <a:prstGeom prst="rect">
                <a:avLst/>
              </a:prstGeom>
              <a:blipFill>
                <a:blip r:embed="rId4"/>
                <a:stretch>
                  <a:fillRect l="-942" b="-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8870EBD-35FD-45B0-A6B4-E31CA9AB49ED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25A08AD-287E-401E-9D51-0D44B498B865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3487E7B-6933-4AC8-8CFA-06929BC97377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8A2BAB7-F0C3-4D77-B302-76AE31738D45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9EEC08FE-2C8C-47B7-9D8B-264E70AED5B0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374C23D-D322-447E-A226-57A7253FD9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C451D666-12DB-41F9-985B-1D12781AF3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7BFB579F-25AB-4DB4-AB11-F5D1F07EE1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645257F-68F4-4642-97B1-726781CD221F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EDCC6A5-0BE6-4658-ACA5-4EDD7E800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314CC0B9-FFE6-4C2F-B7F3-606E7BCDF022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314CC0B9-FFE6-4C2F-B7F3-606E7BCDF0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D2447A2-07AD-452B-BB75-2C8CF08E01F8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CFDA529E-1756-4629-8B30-CBC03BBC9935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0E263FDE-DDD3-41A7-8A92-DB9D33FF76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AF6A7F67-D149-456F-A053-1A33E638B750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791265B-DA2B-4890-8194-D8EE41ABCA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27BD3A1-6EC7-49B6-8C8B-403BD6572307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27BD3A1-6EC7-49B6-8C8B-403BD65723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FC868DD-06FB-4DFF-B402-2C61C02F7531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1D010D01-BD12-4C3E-9EA0-EB6E3D4B321E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1D010D01-BD12-4C3E-9EA0-EB6E3D4B321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2346BBF0-48B1-4F74-9CAF-3B2EB130DCF1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47806A71-42DA-4685-B255-CEE1C2BF84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66B43D51-8780-4CCC-BF1B-6749C164E3A5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69BF79A-2853-44C5-95E4-4768CCF123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69BF79A-2853-44C5-95E4-4768CCF1234C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7F66789D-E442-4B4A-A1F2-332BC15D3678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3F6B4C1E-4381-4E98-83CB-9C217311EF4C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6ABC652C-0AFC-4451-BFBB-EA383DFD9A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BD45CA15-E13E-42CE-9EA7-50D3B38C2227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007C9A8-8618-4430-B04A-0564F89BD619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2BC92589-13BE-494A-8668-725935D6F4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8B15311-22C1-44FC-8A81-3854B334AF08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83B69F8-A3E4-4154-830C-E37082817390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489152C2-00BF-4E9D-8896-6345CCEB69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BBE5D28-A870-428C-89AA-A447FAD38A41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368F1E1-9F06-4F7E-812A-9863F52B6E08}"/>
              </a:ext>
            </a:extLst>
          </p:cNvPr>
          <p:cNvGrpSpPr/>
          <p:nvPr/>
        </p:nvGrpSpPr>
        <p:grpSpPr>
          <a:xfrm>
            <a:off x="793541" y="763804"/>
            <a:ext cx="11012459" cy="3458518"/>
            <a:chOff x="822959" y="804929"/>
            <a:chExt cx="11012459" cy="3458518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529CC3F-26A7-478A-A95D-0262706E9E44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00E16F2-A7A2-43B3-BC95-8ED1086CD5A6}"/>
                </a:ext>
              </a:extLst>
            </p:cNvPr>
            <p:cNvSpPr/>
            <p:nvPr/>
          </p:nvSpPr>
          <p:spPr>
            <a:xfrm>
              <a:off x="8229264" y="804929"/>
              <a:ext cx="3606154" cy="34585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ED228BB-9022-4CFF-B680-309E151B3B86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1AC8A91-32FA-43DE-8E0E-EA6760B3B643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FC1F9CC-3AF7-4481-BB5C-59D458FACF3A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E42D0C0-C550-482F-9D82-83C2208FEDC4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780342E7-0139-4449-91AE-CFF8E9A177BE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D3A80AE-E63F-42D6-8D65-A150CD0534AF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5DB3E042-2CB9-4FE6-8546-EFC91056664F}"/>
              </a:ext>
            </a:extLst>
          </p:cNvPr>
          <p:cNvSpPr/>
          <p:nvPr/>
        </p:nvSpPr>
        <p:spPr>
          <a:xfrm>
            <a:off x="706331" y="3747838"/>
            <a:ext cx="4800389" cy="14980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53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1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𝟏𝟑𝟎</m:t>
                    </m:r>
                    <m:func>
                      <m:func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en-GB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𝟒𝟓</m:t>
                            </m:r>
                          </m:e>
                          <m:sup>
                            <m:r>
                              <a:rPr lang="en-GB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func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𝐐</m:t>
                    </m:r>
                    <m:func>
                      <m:func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𝟔𝟎</m:t>
                            </m:r>
                          </m:e>
                          <m:sup>
                            <m:r>
                              <a:rPr lang="en-GB" sz="2400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func>
                  </m:oMath>
                </a14:m>
                <a:endParaRPr lang="en-GB" sz="24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𝟏𝟑𝟎</m:t>
                    </m:r>
                    <m:rad>
                      <m:radPr>
                        <m:degHide m:val="on"/>
                        <m:ctrlP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GB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  <a:blipFill>
                <a:blip r:embed="rId10"/>
                <a:stretch>
                  <a:fillRect l="-1364" t="-2395" b="-68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1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003F39B-A644-4BBC-B4D4-AF3EC63B4A94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EF30FB-E79F-4524-9FCF-54AD66AF5280}"/>
              </a:ext>
            </a:extLst>
          </p:cNvPr>
          <p:cNvSpPr/>
          <p:nvPr/>
        </p:nvSpPr>
        <p:spPr>
          <a:xfrm>
            <a:off x="718766" y="820958"/>
            <a:ext cx="11087234" cy="14839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15A629C-E316-41BE-863F-81DCB51CB3E7}"/>
              </a:ext>
            </a:extLst>
          </p:cNvPr>
          <p:cNvSpPr/>
          <p:nvPr/>
        </p:nvSpPr>
        <p:spPr>
          <a:xfrm>
            <a:off x="576446" y="2486475"/>
            <a:ext cx="3772034" cy="417136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345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120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2175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5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𝐭𝐚</m:t>
                        </m:r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fName>
                      <m:e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𝟏𝟒𝟖𝟑𝟐𝟑</m:t>
                    </m:r>
                  </m:oMath>
                </a14:m>
                <a:endParaRPr lang="en-GB" sz="2500" b="1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2175917"/>
              </a:xfrm>
              <a:prstGeom prst="rect">
                <a:avLst/>
              </a:prstGeom>
              <a:blipFill>
                <a:blip r:embed="rId4"/>
                <a:stretch>
                  <a:fillRect l="-942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AF0D080-3313-45CA-A5CC-0A51AF4FBDE1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462B0FF-8E9E-4FD5-BB20-372828551790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5458682A-CF9B-4A4D-877E-64BAD11855BC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DA5F99B-8660-4CFC-B6B1-CD1C2D6CDAF9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AC19EBBF-AB45-4985-9082-A825D725C1D4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A74C4EA-2D39-48FE-B150-56CF63F771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B8183DF4-D10A-4B54-B933-CF1F3AF74F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015328A2-3629-4BA5-9AA6-FA0024A9F4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2880B1D-6A33-4073-B341-DEED0A94689B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016084B-2F80-4230-82D6-AEE1BD9A22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778D8FC-DDF7-4294-80AE-EA68061CE75E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2F03594-B984-4852-BE4D-D99B118B935A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AB653D4F-93DE-4ADF-9417-E9457F8D6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7A065C9C-93E7-4A4B-A9F1-63B474CB60C5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002B0C7-D403-4F5E-B94B-07EDDED15D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33DFBB1-CE45-4547-B701-64B4C100CF22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F3FF378D-FC53-4E28-9390-CD6513C2F84E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9D25CDC0-3238-4AAE-A48C-2A13FF5023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70F5612B-AE4B-4057-86C5-0D620FC4EC51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21AC9449-1531-498F-A730-E4CA3400F993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0C82FD6-E3A9-4D41-8D3A-F99582EEF9E2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CB0D0FDE-5B3B-487F-B3C6-0DD5DC63D5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AA01EDB-C7CC-4DED-B5BA-45B1D722A4B2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FC2B224-A44E-4754-AD71-B5A7BBB922EC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FC2BC37A-5028-4437-9DD1-DCC5D6459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D7908C03-2A34-431F-8E03-D446D8678E5F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CB2196D5-0C86-445D-8366-300E99E5CFE1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E4EFDB0D-F034-4CB6-BA0D-08168B8DC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31715C8-E749-4F7E-AA67-530DFF426292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F838FCC-888D-4E32-AFF0-0ABB2A463D66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52D38DFD-D2F6-4EF4-9F52-17D1FDC58240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C0CA07A-DA62-46E2-8B8B-9D0E9B53C37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7BE893F-3614-47C1-BCBA-F2DA9CB29BC1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635FDCA0-B411-4302-A7DF-250FBCD5F03C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E7308BE-F71E-48D4-8D98-8B07D643BDE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EA8C256-8164-4441-8B8B-E4ACDA3B5851}"/>
              </a:ext>
            </a:extLst>
          </p:cNvPr>
          <p:cNvGrpSpPr/>
          <p:nvPr/>
        </p:nvGrpSpPr>
        <p:grpSpPr>
          <a:xfrm>
            <a:off x="735750" y="804929"/>
            <a:ext cx="11099668" cy="4482035"/>
            <a:chOff x="735750" y="804929"/>
            <a:chExt cx="11099668" cy="4482035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466B447-1735-4BB7-8129-64A90FA662AF}"/>
                </a:ext>
              </a:extLst>
            </p:cNvPr>
            <p:cNvGrpSpPr/>
            <p:nvPr/>
          </p:nvGrpSpPr>
          <p:grpSpPr>
            <a:xfrm>
              <a:off x="735750" y="926892"/>
              <a:ext cx="7392251" cy="4360072"/>
              <a:chOff x="735750" y="926892"/>
              <a:chExt cx="7392251" cy="4360072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A273303D-0792-4DCF-8468-8C3CA88AEB67}"/>
                  </a:ext>
                </a:extLst>
              </p:cNvPr>
              <p:cNvSpPr/>
              <p:nvPr/>
            </p:nvSpPr>
            <p:spPr>
              <a:xfrm>
                <a:off x="822959" y="926892"/>
                <a:ext cx="7305042" cy="195942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A7B778C6-DAD6-4E1C-9F71-FDED9AF780E3}"/>
                  </a:ext>
                </a:extLst>
              </p:cNvPr>
              <p:cNvSpPr/>
              <p:nvPr/>
            </p:nvSpPr>
            <p:spPr>
              <a:xfrm>
                <a:off x="735750" y="3588675"/>
                <a:ext cx="4476330" cy="169828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085C2A8-3203-4703-A4F4-F74597293226}"/>
                </a:ext>
              </a:extLst>
            </p:cNvPr>
            <p:cNvSpPr/>
            <p:nvPr/>
          </p:nvSpPr>
          <p:spPr>
            <a:xfrm>
              <a:off x="8229264" y="804929"/>
              <a:ext cx="3606154" cy="34585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3549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121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2175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</m:t>
                        </m:r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=0.148323</m:t>
                    </m:r>
                  </m:oMath>
                </a14:m>
                <a:endParaRPr lang="en-GB" sz="2500" b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2175917"/>
              </a:xfrm>
              <a:prstGeom prst="rect">
                <a:avLst/>
              </a:prstGeom>
              <a:blipFill>
                <a:blip r:embed="rId4"/>
                <a:stretch>
                  <a:fillRect l="-942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AF0D080-3313-45CA-A5CC-0A51AF4FBDE1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462B0FF-8E9E-4FD5-BB20-372828551790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5458682A-CF9B-4A4D-877E-64BAD11855BC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DA5F99B-8660-4CFC-B6B1-CD1C2D6CDAF9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AC19EBBF-AB45-4985-9082-A825D725C1D4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A74C4EA-2D39-48FE-B150-56CF63F771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B8183DF4-D10A-4B54-B933-CF1F3AF74F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015328A2-3629-4BA5-9AA6-FA0024A9F4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2880B1D-6A33-4073-B341-DEED0A94689B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016084B-2F80-4230-82D6-AEE1BD9A22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778D8FC-DDF7-4294-80AE-EA68061CE75E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2F03594-B984-4852-BE4D-D99B118B935A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AB653D4F-93DE-4ADF-9417-E9457F8D6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7A065C9C-93E7-4A4B-A9F1-63B474CB60C5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002B0C7-D403-4F5E-B94B-07EDDED15D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33DFBB1-CE45-4547-B701-64B4C100CF22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F3FF378D-FC53-4E28-9390-CD6513C2F84E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9D25CDC0-3238-4AAE-A48C-2A13FF5023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70F5612B-AE4B-4057-86C5-0D620FC4EC51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21AC9449-1531-498F-A730-E4CA3400F993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0C82FD6-E3A9-4D41-8D3A-F99582EEF9E2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CB0D0FDE-5B3B-487F-B3C6-0DD5DC63D5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AA01EDB-C7CC-4DED-B5BA-45B1D722A4B2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FC2B224-A44E-4754-AD71-B5A7BBB922EC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FC2BC37A-5028-4437-9DD1-DCC5D6459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D7908C03-2A34-431F-8E03-D446D8678E5F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CB2196D5-0C86-445D-8366-300E99E5CFE1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E4EFDB0D-F034-4CB6-BA0D-08168B8DC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31715C8-E749-4F7E-AA67-530DFF426292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F838FCC-888D-4E32-AFF0-0ABB2A463D66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52D38DFD-D2F6-4EF4-9F52-17D1FDC58240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C0CA07A-DA62-46E2-8B8B-9D0E9B53C37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7BE893F-3614-47C1-BCBA-F2DA9CB29BC1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635FDCA0-B411-4302-A7DF-250FBCD5F03C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E7308BE-F71E-48D4-8D98-8B07D643BDE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EA8C256-8164-4441-8B8B-E4ACDA3B5851}"/>
              </a:ext>
            </a:extLst>
          </p:cNvPr>
          <p:cNvGrpSpPr/>
          <p:nvPr/>
        </p:nvGrpSpPr>
        <p:grpSpPr>
          <a:xfrm>
            <a:off x="735749" y="804929"/>
            <a:ext cx="11099669" cy="4482036"/>
            <a:chOff x="735749" y="804929"/>
            <a:chExt cx="11099669" cy="4482036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466B447-1735-4BB7-8129-64A90FA662AF}"/>
                </a:ext>
              </a:extLst>
            </p:cNvPr>
            <p:cNvGrpSpPr/>
            <p:nvPr/>
          </p:nvGrpSpPr>
          <p:grpSpPr>
            <a:xfrm>
              <a:off x="735749" y="926892"/>
              <a:ext cx="7392252" cy="4360073"/>
              <a:chOff x="735749" y="926892"/>
              <a:chExt cx="7392252" cy="4360073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A273303D-0792-4DCF-8468-8C3CA88AEB67}"/>
                  </a:ext>
                </a:extLst>
              </p:cNvPr>
              <p:cNvSpPr/>
              <p:nvPr/>
            </p:nvSpPr>
            <p:spPr>
              <a:xfrm>
                <a:off x="822959" y="926892"/>
                <a:ext cx="7305042" cy="195942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A7B778C6-DAD6-4E1C-9F71-FDED9AF780E3}"/>
                  </a:ext>
                </a:extLst>
              </p:cNvPr>
              <p:cNvSpPr/>
              <p:nvPr/>
            </p:nvSpPr>
            <p:spPr>
              <a:xfrm>
                <a:off x="735749" y="3668267"/>
                <a:ext cx="4933531" cy="1618698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085C2A8-3203-4703-A4F4-F74597293226}"/>
                </a:ext>
              </a:extLst>
            </p:cNvPr>
            <p:cNvSpPr/>
            <p:nvPr/>
          </p:nvSpPr>
          <p:spPr>
            <a:xfrm>
              <a:off x="8229264" y="804929"/>
              <a:ext cx="3606154" cy="34585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7052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122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2175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</m:t>
                        </m:r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=0.148323⇒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8.43677</m:t>
                        </m:r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GB" sz="2500" b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2175917"/>
              </a:xfrm>
              <a:prstGeom prst="rect">
                <a:avLst/>
              </a:prstGeom>
              <a:blipFill>
                <a:blip r:embed="rId4"/>
                <a:stretch>
                  <a:fillRect l="-942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AF0D080-3313-45CA-A5CC-0A51AF4FBDE1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462B0FF-8E9E-4FD5-BB20-372828551790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5458682A-CF9B-4A4D-877E-64BAD11855BC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DA5F99B-8660-4CFC-B6B1-CD1C2D6CDAF9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AC19EBBF-AB45-4985-9082-A825D725C1D4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A74C4EA-2D39-48FE-B150-56CF63F771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B8183DF4-D10A-4B54-B933-CF1F3AF74F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015328A2-3629-4BA5-9AA6-FA0024A9F4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2880B1D-6A33-4073-B341-DEED0A94689B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016084B-2F80-4230-82D6-AEE1BD9A22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778D8FC-DDF7-4294-80AE-EA68061CE75E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2F03594-B984-4852-BE4D-D99B118B935A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AB653D4F-93DE-4ADF-9417-E9457F8D6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7A065C9C-93E7-4A4B-A9F1-63B474CB60C5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002B0C7-D403-4F5E-B94B-07EDDED15D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33DFBB1-CE45-4547-B701-64B4C100CF22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F3FF378D-FC53-4E28-9390-CD6513C2F84E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9D25CDC0-3238-4AAE-A48C-2A13FF5023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70F5612B-AE4B-4057-86C5-0D620FC4EC51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21AC9449-1531-498F-A730-E4CA3400F993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0C82FD6-E3A9-4D41-8D3A-F99582EEF9E2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CB0D0FDE-5B3B-487F-B3C6-0DD5DC63D5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AA01EDB-C7CC-4DED-B5BA-45B1D722A4B2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FC2B224-A44E-4754-AD71-B5A7BBB922EC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FC2BC37A-5028-4437-9DD1-DCC5D6459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D7908C03-2A34-431F-8E03-D446D8678E5F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CB2196D5-0C86-445D-8366-300E99E5CFE1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E4EFDB0D-F034-4CB6-BA0D-08168B8DC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31715C8-E749-4F7E-AA67-530DFF426292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F838FCC-888D-4E32-AFF0-0ABB2A463D66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52D38DFD-D2F6-4EF4-9F52-17D1FDC58240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C0CA07A-DA62-46E2-8B8B-9D0E9B53C37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7BE893F-3614-47C1-BCBA-F2DA9CB29BC1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635FDCA0-B411-4302-A7DF-250FBCD5F03C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E7308BE-F71E-48D4-8D98-8B07D643BDE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EA8C256-8164-4441-8B8B-E4ACDA3B5851}"/>
              </a:ext>
            </a:extLst>
          </p:cNvPr>
          <p:cNvGrpSpPr/>
          <p:nvPr/>
        </p:nvGrpSpPr>
        <p:grpSpPr>
          <a:xfrm>
            <a:off x="735749" y="804929"/>
            <a:ext cx="11099669" cy="4482035"/>
            <a:chOff x="735749" y="804929"/>
            <a:chExt cx="11099669" cy="4482035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466B447-1735-4BB7-8129-64A90FA662AF}"/>
                </a:ext>
              </a:extLst>
            </p:cNvPr>
            <p:cNvGrpSpPr/>
            <p:nvPr/>
          </p:nvGrpSpPr>
          <p:grpSpPr>
            <a:xfrm>
              <a:off x="735749" y="926892"/>
              <a:ext cx="7392252" cy="4360072"/>
              <a:chOff x="735749" y="926892"/>
              <a:chExt cx="7392252" cy="4360072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A273303D-0792-4DCF-8468-8C3CA88AEB67}"/>
                  </a:ext>
                </a:extLst>
              </p:cNvPr>
              <p:cNvSpPr/>
              <p:nvPr/>
            </p:nvSpPr>
            <p:spPr>
              <a:xfrm>
                <a:off x="822959" y="926892"/>
                <a:ext cx="7305042" cy="195942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A7B778C6-DAD6-4E1C-9F71-FDED9AF780E3}"/>
                  </a:ext>
                </a:extLst>
              </p:cNvPr>
              <p:cNvSpPr/>
              <p:nvPr/>
            </p:nvSpPr>
            <p:spPr>
              <a:xfrm>
                <a:off x="735749" y="3692871"/>
                <a:ext cx="4933531" cy="1594093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085C2A8-3203-4703-A4F4-F74597293226}"/>
                </a:ext>
              </a:extLst>
            </p:cNvPr>
            <p:cNvSpPr/>
            <p:nvPr/>
          </p:nvSpPr>
          <p:spPr>
            <a:xfrm>
              <a:off x="8229264" y="804929"/>
              <a:ext cx="3606154" cy="34585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6053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123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2175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5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𝐭𝐚</m:t>
                        </m:r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fName>
                      <m:e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𝟏𝟒𝟖𝟑𝟐𝟑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𝟒𝟑𝟔𝟕𝟕</m:t>
                        </m:r>
                        <m: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e>
                      <m:sup>
                        <m: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GB" sz="2500" b="1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2175917"/>
              </a:xfrm>
              <a:prstGeom prst="rect">
                <a:avLst/>
              </a:prstGeom>
              <a:blipFill>
                <a:blip r:embed="rId4"/>
                <a:stretch>
                  <a:fillRect l="-942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AF0D080-3313-45CA-A5CC-0A51AF4FBDE1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462B0FF-8E9E-4FD5-BB20-372828551790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5458682A-CF9B-4A4D-877E-64BAD11855BC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DA5F99B-8660-4CFC-B6B1-CD1C2D6CDAF9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AC19EBBF-AB45-4985-9082-A825D725C1D4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A74C4EA-2D39-48FE-B150-56CF63F771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B8183DF4-D10A-4B54-B933-CF1F3AF74F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015328A2-3629-4BA5-9AA6-FA0024A9F4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2880B1D-6A33-4073-B341-DEED0A94689B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016084B-2F80-4230-82D6-AEE1BD9A22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778D8FC-DDF7-4294-80AE-EA68061CE75E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2F03594-B984-4852-BE4D-D99B118B935A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AB653D4F-93DE-4ADF-9417-E9457F8D6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7A065C9C-93E7-4A4B-A9F1-63B474CB60C5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002B0C7-D403-4F5E-B94B-07EDDED15D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33DFBB1-CE45-4547-B701-64B4C100CF22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F3FF378D-FC53-4E28-9390-CD6513C2F84E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9D25CDC0-3238-4AAE-A48C-2A13FF5023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70F5612B-AE4B-4057-86C5-0D620FC4EC51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21AC9449-1531-498F-A730-E4CA3400F993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0C82FD6-E3A9-4D41-8D3A-F99582EEF9E2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CB0D0FDE-5B3B-487F-B3C6-0DD5DC63D5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AA01EDB-C7CC-4DED-B5BA-45B1D722A4B2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FC2B224-A44E-4754-AD71-B5A7BBB922EC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FC2BC37A-5028-4437-9DD1-DCC5D6459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D7908C03-2A34-431F-8E03-D446D8678E5F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CB2196D5-0C86-445D-8366-300E99E5CFE1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E4EFDB0D-F034-4CB6-BA0D-08168B8DC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31715C8-E749-4F7E-AA67-530DFF426292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F838FCC-888D-4E32-AFF0-0ABB2A463D66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52D38DFD-D2F6-4EF4-9F52-17D1FDC58240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C0CA07A-DA62-46E2-8B8B-9D0E9B53C37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7BE893F-3614-47C1-BCBA-F2DA9CB29BC1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635FDCA0-B411-4302-A7DF-250FBCD5F03C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E7308BE-F71E-48D4-8D98-8B07D643BDE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EA8C256-8164-4441-8B8B-E4ACDA3B5851}"/>
              </a:ext>
            </a:extLst>
          </p:cNvPr>
          <p:cNvGrpSpPr/>
          <p:nvPr/>
        </p:nvGrpSpPr>
        <p:grpSpPr>
          <a:xfrm>
            <a:off x="735749" y="804929"/>
            <a:ext cx="11099669" cy="4482036"/>
            <a:chOff x="735749" y="804929"/>
            <a:chExt cx="11099669" cy="4482036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466B447-1735-4BB7-8129-64A90FA662AF}"/>
                </a:ext>
              </a:extLst>
            </p:cNvPr>
            <p:cNvGrpSpPr/>
            <p:nvPr/>
          </p:nvGrpSpPr>
          <p:grpSpPr>
            <a:xfrm>
              <a:off x="735749" y="926892"/>
              <a:ext cx="7392252" cy="4360073"/>
              <a:chOff x="735749" y="926892"/>
              <a:chExt cx="7392252" cy="4360073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A273303D-0792-4DCF-8468-8C3CA88AEB67}"/>
                  </a:ext>
                </a:extLst>
              </p:cNvPr>
              <p:cNvSpPr/>
              <p:nvPr/>
            </p:nvSpPr>
            <p:spPr>
              <a:xfrm>
                <a:off x="822959" y="926892"/>
                <a:ext cx="7305042" cy="195942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A7B778C6-DAD6-4E1C-9F71-FDED9AF780E3}"/>
                  </a:ext>
                </a:extLst>
              </p:cNvPr>
              <p:cNvSpPr/>
              <p:nvPr/>
            </p:nvSpPr>
            <p:spPr>
              <a:xfrm>
                <a:off x="735749" y="3629801"/>
                <a:ext cx="4933531" cy="1657164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085C2A8-3203-4703-A4F4-F74597293226}"/>
                </a:ext>
              </a:extLst>
            </p:cNvPr>
            <p:cNvSpPr/>
            <p:nvPr/>
          </p:nvSpPr>
          <p:spPr>
            <a:xfrm>
              <a:off x="8229264" y="804929"/>
              <a:ext cx="3606154" cy="34585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043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124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2175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</m:t>
                        </m:r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=0.148323⇒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8.43677</m:t>
                        </m:r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GB" sz="2500" b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2175917"/>
              </a:xfrm>
              <a:prstGeom prst="rect">
                <a:avLst/>
              </a:prstGeom>
              <a:blipFill>
                <a:blip r:embed="rId4"/>
                <a:stretch>
                  <a:fillRect l="-942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AF0D080-3313-45CA-A5CC-0A51AF4FBDE1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462B0FF-8E9E-4FD5-BB20-372828551790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5458682A-CF9B-4A4D-877E-64BAD11855BC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DA5F99B-8660-4CFC-B6B1-CD1C2D6CDAF9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AC19EBBF-AB45-4985-9082-A825D725C1D4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A74C4EA-2D39-48FE-B150-56CF63F771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B8183DF4-D10A-4B54-B933-CF1F3AF74F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015328A2-3629-4BA5-9AA6-FA0024A9F4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2880B1D-6A33-4073-B341-DEED0A94689B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016084B-2F80-4230-82D6-AEE1BD9A22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778D8FC-DDF7-4294-80AE-EA68061CE75E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2F03594-B984-4852-BE4D-D99B118B935A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AB653D4F-93DE-4ADF-9417-E9457F8D6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7A065C9C-93E7-4A4B-A9F1-63B474CB60C5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002B0C7-D403-4F5E-B94B-07EDDED15D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33DFBB1-CE45-4547-B701-64B4C100CF22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F3FF378D-FC53-4E28-9390-CD6513C2F84E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9D25CDC0-3238-4AAE-A48C-2A13FF5023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70F5612B-AE4B-4057-86C5-0D620FC4EC51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21AC9449-1531-498F-A730-E4CA3400F993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0C82FD6-E3A9-4D41-8D3A-F99582EEF9E2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CB0D0FDE-5B3B-487F-B3C6-0DD5DC63D5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AA01EDB-C7CC-4DED-B5BA-45B1D722A4B2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FC2B224-A44E-4754-AD71-B5A7BBB922EC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FC2BC37A-5028-4437-9DD1-DCC5D6459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D7908C03-2A34-431F-8E03-D446D8678E5F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CB2196D5-0C86-445D-8366-300E99E5CFE1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E4EFDB0D-F034-4CB6-BA0D-08168B8DC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31715C8-E749-4F7E-AA67-530DFF426292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F838FCC-888D-4E32-AFF0-0ABB2A463D66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52D38DFD-D2F6-4EF4-9F52-17D1FDC58240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C0CA07A-DA62-46E2-8B8B-9D0E9B53C37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7BE893F-3614-47C1-BCBA-F2DA9CB29BC1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635FDCA0-B411-4302-A7DF-250FBCD5F03C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E7308BE-F71E-48D4-8D98-8B07D643BDE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EA8C256-8164-4441-8B8B-E4ACDA3B5851}"/>
              </a:ext>
            </a:extLst>
          </p:cNvPr>
          <p:cNvGrpSpPr/>
          <p:nvPr/>
        </p:nvGrpSpPr>
        <p:grpSpPr>
          <a:xfrm>
            <a:off x="735749" y="804929"/>
            <a:ext cx="11099669" cy="4482036"/>
            <a:chOff x="735749" y="804929"/>
            <a:chExt cx="11099669" cy="4482036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466B447-1735-4BB7-8129-64A90FA662AF}"/>
                </a:ext>
              </a:extLst>
            </p:cNvPr>
            <p:cNvGrpSpPr/>
            <p:nvPr/>
          </p:nvGrpSpPr>
          <p:grpSpPr>
            <a:xfrm>
              <a:off x="735749" y="926892"/>
              <a:ext cx="7392252" cy="4360073"/>
              <a:chOff x="735749" y="926892"/>
              <a:chExt cx="7392252" cy="4360073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A273303D-0792-4DCF-8468-8C3CA88AEB67}"/>
                  </a:ext>
                </a:extLst>
              </p:cNvPr>
              <p:cNvSpPr/>
              <p:nvPr/>
            </p:nvSpPr>
            <p:spPr>
              <a:xfrm>
                <a:off x="822959" y="926892"/>
                <a:ext cx="7305042" cy="195942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A7B778C6-DAD6-4E1C-9F71-FDED9AF780E3}"/>
                  </a:ext>
                </a:extLst>
              </p:cNvPr>
              <p:cNvSpPr/>
              <p:nvPr/>
            </p:nvSpPr>
            <p:spPr>
              <a:xfrm>
                <a:off x="735749" y="3668267"/>
                <a:ext cx="4933531" cy="1618698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085C2A8-3203-4703-A4F4-F74597293226}"/>
                </a:ext>
              </a:extLst>
            </p:cNvPr>
            <p:cNvSpPr/>
            <p:nvPr/>
          </p:nvSpPr>
          <p:spPr>
            <a:xfrm>
              <a:off x="8229264" y="804929"/>
              <a:ext cx="3606154" cy="34585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77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125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2175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</m:t>
                        </m:r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=0.148323⇒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8.43677</m:t>
                        </m:r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GB" sz="2500" b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2175917"/>
              </a:xfrm>
              <a:prstGeom prst="rect">
                <a:avLst/>
              </a:prstGeom>
              <a:blipFill>
                <a:blip r:embed="rId4"/>
                <a:stretch>
                  <a:fillRect l="-942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AF0D080-3313-45CA-A5CC-0A51AF4FBDE1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462B0FF-8E9E-4FD5-BB20-372828551790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5458682A-CF9B-4A4D-877E-64BAD11855BC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DA5F99B-8660-4CFC-B6B1-CD1C2D6CDAF9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AC19EBBF-AB45-4985-9082-A825D725C1D4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A74C4EA-2D39-48FE-B150-56CF63F771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B8183DF4-D10A-4B54-B933-CF1F3AF74F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015328A2-3629-4BA5-9AA6-FA0024A9F4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2880B1D-6A33-4073-B341-DEED0A94689B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016084B-2F80-4230-82D6-AEE1BD9A22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778D8FC-DDF7-4294-80AE-EA68061CE75E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2F03594-B984-4852-BE4D-D99B118B935A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AB653D4F-93DE-4ADF-9417-E9457F8D6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7A065C9C-93E7-4A4B-A9F1-63B474CB60C5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002B0C7-D403-4F5E-B94B-07EDDED15D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33DFBB1-CE45-4547-B701-64B4C100CF22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F3FF378D-FC53-4E28-9390-CD6513C2F84E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9D25CDC0-3238-4AAE-A48C-2A13FF5023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70F5612B-AE4B-4057-86C5-0D620FC4EC51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21AC9449-1531-498F-A730-E4CA3400F993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0C82FD6-E3A9-4D41-8D3A-F99582EEF9E2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CB0D0FDE-5B3B-487F-B3C6-0DD5DC63D5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AA01EDB-C7CC-4DED-B5BA-45B1D722A4B2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FC2B224-A44E-4754-AD71-B5A7BBB922EC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FC2BC37A-5028-4437-9DD1-DCC5D6459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D7908C03-2A34-431F-8E03-D446D8678E5F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CB2196D5-0C86-445D-8366-300E99E5CFE1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E4EFDB0D-F034-4CB6-BA0D-08168B8DC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31715C8-E749-4F7E-AA67-530DFF426292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F838FCC-888D-4E32-AFF0-0ABB2A463D66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52D38DFD-D2F6-4EF4-9F52-17D1FDC58240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C0CA07A-DA62-46E2-8B8B-9D0E9B53C37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7BE893F-3614-47C1-BCBA-F2DA9CB29BC1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635FDCA0-B411-4302-A7DF-250FBCD5F03C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E7308BE-F71E-48D4-8D98-8B07D643BDE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EA8C256-8164-4441-8B8B-E4ACDA3B5851}"/>
              </a:ext>
            </a:extLst>
          </p:cNvPr>
          <p:cNvGrpSpPr/>
          <p:nvPr/>
        </p:nvGrpSpPr>
        <p:grpSpPr>
          <a:xfrm>
            <a:off x="735749" y="804929"/>
            <a:ext cx="11099669" cy="5216935"/>
            <a:chOff x="735749" y="804929"/>
            <a:chExt cx="11099669" cy="5216935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466B447-1735-4BB7-8129-64A90FA662AF}"/>
                </a:ext>
              </a:extLst>
            </p:cNvPr>
            <p:cNvGrpSpPr/>
            <p:nvPr/>
          </p:nvGrpSpPr>
          <p:grpSpPr>
            <a:xfrm>
              <a:off x="735749" y="926892"/>
              <a:ext cx="7392252" cy="4360072"/>
              <a:chOff x="735749" y="926892"/>
              <a:chExt cx="7392252" cy="4360072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A273303D-0792-4DCF-8468-8C3CA88AEB67}"/>
                  </a:ext>
                </a:extLst>
              </p:cNvPr>
              <p:cNvSpPr/>
              <p:nvPr/>
            </p:nvSpPr>
            <p:spPr>
              <a:xfrm>
                <a:off x="822959" y="926892"/>
                <a:ext cx="7305042" cy="195942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A7B778C6-DAD6-4E1C-9F71-FDED9AF780E3}"/>
                  </a:ext>
                </a:extLst>
              </p:cNvPr>
              <p:cNvSpPr/>
              <p:nvPr/>
            </p:nvSpPr>
            <p:spPr>
              <a:xfrm>
                <a:off x="735749" y="3725481"/>
                <a:ext cx="4933531" cy="1561483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085C2A8-3203-4703-A4F4-F74597293226}"/>
                </a:ext>
              </a:extLst>
            </p:cNvPr>
            <p:cNvSpPr/>
            <p:nvPr/>
          </p:nvSpPr>
          <p:spPr>
            <a:xfrm>
              <a:off x="8229264" y="804929"/>
              <a:ext cx="3606154" cy="34585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D3CE07F-1B7A-44BF-8FFB-616C712A5851}"/>
                </a:ext>
              </a:extLst>
            </p:cNvPr>
            <p:cNvSpPr/>
            <p:nvPr/>
          </p:nvSpPr>
          <p:spPr>
            <a:xfrm>
              <a:off x="811018" y="5479109"/>
              <a:ext cx="3834966" cy="54275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6586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126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2175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</m:t>
                        </m:r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=0.148323⇒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8.43677</m:t>
                        </m:r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GB" sz="2500" b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2175917"/>
              </a:xfrm>
              <a:prstGeom prst="rect">
                <a:avLst/>
              </a:prstGeom>
              <a:blipFill>
                <a:blip r:embed="rId4"/>
                <a:stretch>
                  <a:fillRect l="-942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AF0D080-3313-45CA-A5CC-0A51AF4FBDE1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462B0FF-8E9E-4FD5-BB20-372828551790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5458682A-CF9B-4A4D-877E-64BAD11855BC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DA5F99B-8660-4CFC-B6B1-CD1C2D6CDAF9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AC19EBBF-AB45-4985-9082-A825D725C1D4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A74C4EA-2D39-48FE-B150-56CF63F771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B8183DF4-D10A-4B54-B933-CF1F3AF74F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015328A2-3629-4BA5-9AA6-FA0024A9F4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2880B1D-6A33-4073-B341-DEED0A94689B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016084B-2F80-4230-82D6-AEE1BD9A22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778D8FC-DDF7-4294-80AE-EA68061CE75E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2F03594-B984-4852-BE4D-D99B118B935A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AB653D4F-93DE-4ADF-9417-E9457F8D6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7A065C9C-93E7-4A4B-A9F1-63B474CB60C5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002B0C7-D403-4F5E-B94B-07EDDED15D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33DFBB1-CE45-4547-B701-64B4C100CF22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F3FF378D-FC53-4E28-9390-CD6513C2F84E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9D25CDC0-3238-4AAE-A48C-2A13FF5023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70F5612B-AE4B-4057-86C5-0D620FC4EC51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21AC9449-1531-498F-A730-E4CA3400F993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0C82FD6-E3A9-4D41-8D3A-F99582EEF9E2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CB0D0FDE-5B3B-487F-B3C6-0DD5DC63D5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AA01EDB-C7CC-4DED-B5BA-45B1D722A4B2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FC2B224-A44E-4754-AD71-B5A7BBB922EC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FC2BC37A-5028-4437-9DD1-DCC5D6459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D7908C03-2A34-431F-8E03-D446D8678E5F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CB2196D5-0C86-445D-8366-300E99E5CFE1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E4EFDB0D-F034-4CB6-BA0D-08168B8DC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31715C8-E749-4F7E-AA67-530DFF426292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F838FCC-888D-4E32-AFF0-0ABB2A463D66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52D38DFD-D2F6-4EF4-9F52-17D1FDC58240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C0CA07A-DA62-46E2-8B8B-9D0E9B53C37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7BE893F-3614-47C1-BCBA-F2DA9CB29BC1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635FDCA0-B411-4302-A7DF-250FBCD5F03C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E7308BE-F71E-48D4-8D98-8B07D643BDE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EA8C256-8164-4441-8B8B-E4ACDA3B5851}"/>
              </a:ext>
            </a:extLst>
          </p:cNvPr>
          <p:cNvGrpSpPr/>
          <p:nvPr/>
        </p:nvGrpSpPr>
        <p:grpSpPr>
          <a:xfrm>
            <a:off x="735749" y="804929"/>
            <a:ext cx="11099669" cy="5216935"/>
            <a:chOff x="735749" y="804929"/>
            <a:chExt cx="11099669" cy="5216935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466B447-1735-4BB7-8129-64A90FA662AF}"/>
                </a:ext>
              </a:extLst>
            </p:cNvPr>
            <p:cNvGrpSpPr/>
            <p:nvPr/>
          </p:nvGrpSpPr>
          <p:grpSpPr>
            <a:xfrm>
              <a:off x="735749" y="926892"/>
              <a:ext cx="7392252" cy="4360072"/>
              <a:chOff x="735749" y="926892"/>
              <a:chExt cx="7392252" cy="4360072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A273303D-0792-4DCF-8468-8C3CA88AEB67}"/>
                  </a:ext>
                </a:extLst>
              </p:cNvPr>
              <p:cNvSpPr/>
              <p:nvPr/>
            </p:nvSpPr>
            <p:spPr>
              <a:xfrm>
                <a:off x="822959" y="926892"/>
                <a:ext cx="7305042" cy="195942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A7B778C6-DAD6-4E1C-9F71-FDED9AF780E3}"/>
                  </a:ext>
                </a:extLst>
              </p:cNvPr>
              <p:cNvSpPr/>
              <p:nvPr/>
            </p:nvSpPr>
            <p:spPr>
              <a:xfrm>
                <a:off x="735749" y="4492775"/>
                <a:ext cx="4933531" cy="79418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085C2A8-3203-4703-A4F4-F74597293226}"/>
                </a:ext>
              </a:extLst>
            </p:cNvPr>
            <p:cNvSpPr/>
            <p:nvPr/>
          </p:nvSpPr>
          <p:spPr>
            <a:xfrm>
              <a:off x="8229264" y="804929"/>
              <a:ext cx="3606154" cy="34585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D3CE07F-1B7A-44BF-8FFB-616C712A5851}"/>
                </a:ext>
              </a:extLst>
            </p:cNvPr>
            <p:cNvSpPr/>
            <p:nvPr/>
          </p:nvSpPr>
          <p:spPr>
            <a:xfrm>
              <a:off x="811018" y="5479109"/>
              <a:ext cx="3834966" cy="54275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9923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127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2599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</m:t>
                        </m:r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=0.148323⇒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8.43677</m:t>
                        </m:r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GB" sz="2500" b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Substituting the value of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in      gives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8.43677…</m:t>
                            </m:r>
                          </m:e>
                          <m:sup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2599366"/>
              </a:xfrm>
              <a:prstGeom prst="rect">
                <a:avLst/>
              </a:prstGeom>
              <a:blipFill>
                <a:blip r:embed="rId4"/>
                <a:stretch>
                  <a:fillRect l="-942" b="-44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AF0D080-3313-45CA-A5CC-0A51AF4FBDE1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462B0FF-8E9E-4FD5-BB20-372828551790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5458682A-CF9B-4A4D-877E-64BAD11855BC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DA5F99B-8660-4CFC-B6B1-CD1C2D6CDAF9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AC19EBBF-AB45-4985-9082-A825D725C1D4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A74C4EA-2D39-48FE-B150-56CF63F771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B8183DF4-D10A-4B54-B933-CF1F3AF74F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015328A2-3629-4BA5-9AA6-FA0024A9F4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2880B1D-6A33-4073-B341-DEED0A94689B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016084B-2F80-4230-82D6-AEE1BD9A22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778D8FC-DDF7-4294-80AE-EA68061CE75E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2F03594-B984-4852-BE4D-D99B118B935A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AB653D4F-93DE-4ADF-9417-E9457F8D6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7A065C9C-93E7-4A4B-A9F1-63B474CB60C5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002B0C7-D403-4F5E-B94B-07EDDED15D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33DFBB1-CE45-4547-B701-64B4C100CF22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F3FF378D-FC53-4E28-9390-CD6513C2F84E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9D25CDC0-3238-4AAE-A48C-2A13FF5023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70F5612B-AE4B-4057-86C5-0D620FC4EC51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21AC9449-1531-498F-A730-E4CA3400F993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0C82FD6-E3A9-4D41-8D3A-F99582EEF9E2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CB0D0FDE-5B3B-487F-B3C6-0DD5DC63D5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AA01EDB-C7CC-4DED-B5BA-45B1D722A4B2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FC2B224-A44E-4754-AD71-B5A7BBB922EC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FC2BC37A-5028-4437-9DD1-DCC5D6459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D7908C03-2A34-431F-8E03-D446D8678E5F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CB2196D5-0C86-445D-8366-300E99E5CFE1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E4EFDB0D-F034-4CB6-BA0D-08168B8DC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31715C8-E749-4F7E-AA67-530DFF426292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F838FCC-888D-4E32-AFF0-0ABB2A463D66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52D38DFD-D2F6-4EF4-9F52-17D1FDC58240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C0CA07A-DA62-46E2-8B8B-9D0E9B53C37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7BE893F-3614-47C1-BCBA-F2DA9CB29BC1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635FDCA0-B411-4302-A7DF-250FBCD5F03C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E7308BE-F71E-48D4-8D98-8B07D643BDE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5664851-D579-4816-BFB6-2FBC695E59E3}"/>
              </a:ext>
            </a:extLst>
          </p:cNvPr>
          <p:cNvGrpSpPr/>
          <p:nvPr/>
        </p:nvGrpSpPr>
        <p:grpSpPr>
          <a:xfrm>
            <a:off x="4773803" y="6059046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6AF46605-B2E4-40EF-8204-0BD6824D851F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BF063509-0F0C-46CA-B4D0-B06C669E166F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EA8C256-8164-4441-8B8B-E4ACDA3B5851}"/>
              </a:ext>
            </a:extLst>
          </p:cNvPr>
          <p:cNvGrpSpPr/>
          <p:nvPr/>
        </p:nvGrpSpPr>
        <p:grpSpPr>
          <a:xfrm>
            <a:off x="735749" y="804929"/>
            <a:ext cx="11099669" cy="5216935"/>
            <a:chOff x="735749" y="804929"/>
            <a:chExt cx="11099669" cy="5216935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466B447-1735-4BB7-8129-64A90FA662AF}"/>
                </a:ext>
              </a:extLst>
            </p:cNvPr>
            <p:cNvGrpSpPr/>
            <p:nvPr/>
          </p:nvGrpSpPr>
          <p:grpSpPr>
            <a:xfrm>
              <a:off x="735749" y="926892"/>
              <a:ext cx="7392252" cy="4360072"/>
              <a:chOff x="735749" y="926892"/>
              <a:chExt cx="7392252" cy="4360072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A273303D-0792-4DCF-8468-8C3CA88AEB67}"/>
                  </a:ext>
                </a:extLst>
              </p:cNvPr>
              <p:cNvSpPr/>
              <p:nvPr/>
            </p:nvSpPr>
            <p:spPr>
              <a:xfrm>
                <a:off x="822959" y="926892"/>
                <a:ext cx="7305042" cy="195942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A7B778C6-DAD6-4E1C-9F71-FDED9AF780E3}"/>
                  </a:ext>
                </a:extLst>
              </p:cNvPr>
              <p:cNvSpPr/>
              <p:nvPr/>
            </p:nvSpPr>
            <p:spPr>
              <a:xfrm>
                <a:off x="735749" y="4721285"/>
                <a:ext cx="4933531" cy="56567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085C2A8-3203-4703-A4F4-F74597293226}"/>
                </a:ext>
              </a:extLst>
            </p:cNvPr>
            <p:cNvSpPr/>
            <p:nvPr/>
          </p:nvSpPr>
          <p:spPr>
            <a:xfrm>
              <a:off x="8229264" y="804929"/>
              <a:ext cx="3606154" cy="34585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D3CE07F-1B7A-44BF-8FFB-616C712A5851}"/>
                </a:ext>
              </a:extLst>
            </p:cNvPr>
            <p:cNvSpPr/>
            <p:nvPr/>
          </p:nvSpPr>
          <p:spPr>
            <a:xfrm>
              <a:off x="811018" y="5479109"/>
              <a:ext cx="3834966" cy="54275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2706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128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2599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</m:t>
                        </m:r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=0.148323⇒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𝟒𝟑𝟔𝟕𝟕</m:t>
                        </m:r>
                        <m: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e>
                      <m:sup>
                        <m: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GB" sz="2500" b="1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Substituting the value of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in      gives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GB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GB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𝟒𝟑𝟔𝟕𝟕</m:t>
                            </m:r>
                            <m:r>
                              <a:rPr lang="en-GB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…</m:t>
                            </m:r>
                          </m:e>
                          <m:sup>
                            <m:r>
                              <a:rPr lang="en-GB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2599366"/>
              </a:xfrm>
              <a:prstGeom prst="rect">
                <a:avLst/>
              </a:prstGeom>
              <a:blipFill>
                <a:blip r:embed="rId4"/>
                <a:stretch>
                  <a:fillRect l="-942" b="-44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AF0D080-3313-45CA-A5CC-0A51AF4FBDE1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462B0FF-8E9E-4FD5-BB20-372828551790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5458682A-CF9B-4A4D-877E-64BAD11855BC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DA5F99B-8660-4CFC-B6B1-CD1C2D6CDAF9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AC19EBBF-AB45-4985-9082-A825D725C1D4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A74C4EA-2D39-48FE-B150-56CF63F771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B8183DF4-D10A-4B54-B933-CF1F3AF74F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015328A2-3629-4BA5-9AA6-FA0024A9F4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2880B1D-6A33-4073-B341-DEED0A94689B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016084B-2F80-4230-82D6-AEE1BD9A22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778D8FC-DDF7-4294-80AE-EA68061CE75E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2F03594-B984-4852-BE4D-D99B118B935A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AB653D4F-93DE-4ADF-9417-E9457F8D6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7A065C9C-93E7-4A4B-A9F1-63B474CB60C5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002B0C7-D403-4F5E-B94B-07EDDED15D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33DFBB1-CE45-4547-B701-64B4C100CF22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F3FF378D-FC53-4E28-9390-CD6513C2F84E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9D25CDC0-3238-4AAE-A48C-2A13FF5023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70F5612B-AE4B-4057-86C5-0D620FC4EC51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21AC9449-1531-498F-A730-E4CA3400F993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0C82FD6-E3A9-4D41-8D3A-F99582EEF9E2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CB0D0FDE-5B3B-487F-B3C6-0DD5DC63D5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AA01EDB-C7CC-4DED-B5BA-45B1D722A4B2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FC2B224-A44E-4754-AD71-B5A7BBB922EC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FC2BC37A-5028-4437-9DD1-DCC5D6459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D7908C03-2A34-431F-8E03-D446D8678E5F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CB2196D5-0C86-445D-8366-300E99E5CFE1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E4EFDB0D-F034-4CB6-BA0D-08168B8DC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31715C8-E749-4F7E-AA67-530DFF426292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F838FCC-888D-4E32-AFF0-0ABB2A463D66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52D38DFD-D2F6-4EF4-9F52-17D1FDC58240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C0CA07A-DA62-46E2-8B8B-9D0E9B53C37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7BE893F-3614-47C1-BCBA-F2DA9CB29BC1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635FDCA0-B411-4302-A7DF-250FBCD5F03C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E7308BE-F71E-48D4-8D98-8B07D643BDE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5664851-D579-4816-BFB6-2FBC695E59E3}"/>
              </a:ext>
            </a:extLst>
          </p:cNvPr>
          <p:cNvGrpSpPr/>
          <p:nvPr/>
        </p:nvGrpSpPr>
        <p:grpSpPr>
          <a:xfrm>
            <a:off x="4773803" y="6059046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6AF46605-B2E4-40EF-8204-0BD6824D851F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BF063509-0F0C-46CA-B4D0-B06C669E166F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EA8C256-8164-4441-8B8B-E4ACDA3B5851}"/>
              </a:ext>
            </a:extLst>
          </p:cNvPr>
          <p:cNvGrpSpPr/>
          <p:nvPr/>
        </p:nvGrpSpPr>
        <p:grpSpPr>
          <a:xfrm>
            <a:off x="735749" y="804929"/>
            <a:ext cx="11099669" cy="5216935"/>
            <a:chOff x="735749" y="804929"/>
            <a:chExt cx="11099669" cy="5216935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466B447-1735-4BB7-8129-64A90FA662AF}"/>
                </a:ext>
              </a:extLst>
            </p:cNvPr>
            <p:cNvGrpSpPr/>
            <p:nvPr/>
          </p:nvGrpSpPr>
          <p:grpSpPr>
            <a:xfrm>
              <a:off x="735749" y="926892"/>
              <a:ext cx="7392252" cy="4360072"/>
              <a:chOff x="735749" y="926892"/>
              <a:chExt cx="7392252" cy="4360072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A273303D-0792-4DCF-8468-8C3CA88AEB67}"/>
                  </a:ext>
                </a:extLst>
              </p:cNvPr>
              <p:cNvSpPr/>
              <p:nvPr/>
            </p:nvSpPr>
            <p:spPr>
              <a:xfrm>
                <a:off x="822959" y="926892"/>
                <a:ext cx="7305042" cy="195942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A7B778C6-DAD6-4E1C-9F71-FDED9AF780E3}"/>
                  </a:ext>
                </a:extLst>
              </p:cNvPr>
              <p:cNvSpPr/>
              <p:nvPr/>
            </p:nvSpPr>
            <p:spPr>
              <a:xfrm>
                <a:off x="735749" y="4721285"/>
                <a:ext cx="4933531" cy="56567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085C2A8-3203-4703-A4F4-F74597293226}"/>
                </a:ext>
              </a:extLst>
            </p:cNvPr>
            <p:cNvSpPr/>
            <p:nvPr/>
          </p:nvSpPr>
          <p:spPr>
            <a:xfrm>
              <a:off x="8229264" y="804929"/>
              <a:ext cx="3606154" cy="34585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D3CE07F-1B7A-44BF-8FFB-616C712A5851}"/>
                </a:ext>
              </a:extLst>
            </p:cNvPr>
            <p:cNvSpPr/>
            <p:nvPr/>
          </p:nvSpPr>
          <p:spPr>
            <a:xfrm>
              <a:off x="811018" y="5479109"/>
              <a:ext cx="3834966" cy="54275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4235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129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2599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func>
                      <m:func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5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</m:t>
                    </m:r>
                  </m:oMath>
                </a14:m>
                <a:r>
                  <a:rPr lang="en-GB" sz="2500" b="1" dirty="0">
                    <a:solidFill>
                      <a:srgbClr val="FF0000"/>
                    </a:solidFill>
                  </a:rPr>
                  <a:t> </a:t>
                </a:r>
                <a:endParaRPr lang="en-GB" sz="2500" b="1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</m:t>
                        </m:r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=0.148323⇒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𝟒𝟑𝟔𝟕𝟕</m:t>
                        </m:r>
                        <m: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e>
                      <m:sup>
                        <m: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GB" sz="2500" b="1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Substituting the value of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in      gives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func>
                      <m:func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5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en-GB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GB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GB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𝟒𝟑𝟔𝟕𝟕</m:t>
                            </m:r>
                            <m:r>
                              <a:rPr lang="en-GB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…</m:t>
                            </m:r>
                          </m:e>
                          <m:sup>
                            <m:r>
                              <a:rPr lang="en-GB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</m:t>
                    </m:r>
                  </m:oMath>
                </a14:m>
                <a:endParaRPr lang="en-GB" sz="25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2599366"/>
              </a:xfrm>
              <a:prstGeom prst="rect">
                <a:avLst/>
              </a:prstGeom>
              <a:blipFill>
                <a:blip r:embed="rId4"/>
                <a:stretch>
                  <a:fillRect l="-942" b="-44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AF0D080-3313-45CA-A5CC-0A51AF4FBDE1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462B0FF-8E9E-4FD5-BB20-372828551790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5458682A-CF9B-4A4D-877E-64BAD11855BC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DA5F99B-8660-4CFC-B6B1-CD1C2D6CDAF9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AC19EBBF-AB45-4985-9082-A825D725C1D4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A74C4EA-2D39-48FE-B150-56CF63F771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B8183DF4-D10A-4B54-B933-CF1F3AF74F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015328A2-3629-4BA5-9AA6-FA0024A9F4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2880B1D-6A33-4073-B341-DEED0A94689B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016084B-2F80-4230-82D6-AEE1BD9A22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778D8FC-DDF7-4294-80AE-EA68061CE75E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2F03594-B984-4852-BE4D-D99B118B935A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AB653D4F-93DE-4ADF-9417-E9457F8D6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7A065C9C-93E7-4A4B-A9F1-63B474CB60C5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002B0C7-D403-4F5E-B94B-07EDDED15D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33DFBB1-CE45-4547-B701-64B4C100CF22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F3FF378D-FC53-4E28-9390-CD6513C2F84E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9D25CDC0-3238-4AAE-A48C-2A13FF5023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70F5612B-AE4B-4057-86C5-0D620FC4EC51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21AC9449-1531-498F-A730-E4CA3400F993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0C82FD6-E3A9-4D41-8D3A-F99582EEF9E2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CB0D0FDE-5B3B-487F-B3C6-0DD5DC63D5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AA01EDB-C7CC-4DED-B5BA-45B1D722A4B2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FC2B224-A44E-4754-AD71-B5A7BBB922EC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FC2BC37A-5028-4437-9DD1-DCC5D6459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D7908C03-2A34-431F-8E03-D446D8678E5F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CB2196D5-0C86-445D-8366-300E99E5CFE1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E4EFDB0D-F034-4CB6-BA0D-08168B8DC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31715C8-E749-4F7E-AA67-530DFF426292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F838FCC-888D-4E32-AFF0-0ABB2A463D66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52D38DFD-D2F6-4EF4-9F52-17D1FDC58240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C0CA07A-DA62-46E2-8B8B-9D0E9B53C37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7BE893F-3614-47C1-BCBA-F2DA9CB29BC1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635FDCA0-B411-4302-A7DF-250FBCD5F03C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E7308BE-F71E-48D4-8D98-8B07D643BDE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5664851-D579-4816-BFB6-2FBC695E59E3}"/>
              </a:ext>
            </a:extLst>
          </p:cNvPr>
          <p:cNvGrpSpPr/>
          <p:nvPr/>
        </p:nvGrpSpPr>
        <p:grpSpPr>
          <a:xfrm>
            <a:off x="4773803" y="6059046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6AF46605-B2E4-40EF-8204-0BD6824D851F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BF063509-0F0C-46CA-B4D0-B06C669E166F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EA8C256-8164-4441-8B8B-E4ACDA3B5851}"/>
              </a:ext>
            </a:extLst>
          </p:cNvPr>
          <p:cNvGrpSpPr/>
          <p:nvPr/>
        </p:nvGrpSpPr>
        <p:grpSpPr>
          <a:xfrm>
            <a:off x="735749" y="804929"/>
            <a:ext cx="11099669" cy="5216935"/>
            <a:chOff x="735749" y="804929"/>
            <a:chExt cx="11099669" cy="5216935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466B447-1735-4BB7-8129-64A90FA662AF}"/>
                </a:ext>
              </a:extLst>
            </p:cNvPr>
            <p:cNvGrpSpPr/>
            <p:nvPr/>
          </p:nvGrpSpPr>
          <p:grpSpPr>
            <a:xfrm>
              <a:off x="735749" y="926892"/>
              <a:ext cx="7392252" cy="4360072"/>
              <a:chOff x="735749" y="926892"/>
              <a:chExt cx="7392252" cy="4360072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A273303D-0792-4DCF-8468-8C3CA88AEB67}"/>
                  </a:ext>
                </a:extLst>
              </p:cNvPr>
              <p:cNvSpPr/>
              <p:nvPr/>
            </p:nvSpPr>
            <p:spPr>
              <a:xfrm>
                <a:off x="822959" y="926892"/>
                <a:ext cx="7305042" cy="195942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A7B778C6-DAD6-4E1C-9F71-FDED9AF780E3}"/>
                  </a:ext>
                </a:extLst>
              </p:cNvPr>
              <p:cNvSpPr/>
              <p:nvPr/>
            </p:nvSpPr>
            <p:spPr>
              <a:xfrm>
                <a:off x="735749" y="4721285"/>
                <a:ext cx="4933531" cy="56567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085C2A8-3203-4703-A4F4-F74597293226}"/>
                </a:ext>
              </a:extLst>
            </p:cNvPr>
            <p:cNvSpPr/>
            <p:nvPr/>
          </p:nvSpPr>
          <p:spPr>
            <a:xfrm>
              <a:off x="8229264" y="804929"/>
              <a:ext cx="3606154" cy="34585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D3CE07F-1B7A-44BF-8FFB-616C712A5851}"/>
                </a:ext>
              </a:extLst>
            </p:cNvPr>
            <p:cNvSpPr/>
            <p:nvPr/>
          </p:nvSpPr>
          <p:spPr>
            <a:xfrm>
              <a:off x="811018" y="5479109"/>
              <a:ext cx="3834966" cy="54275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7810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1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rad>
                      <m:radPr>
                        <m:degHide m:val="on"/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  <a:blipFill>
                <a:blip r:embed="rId10"/>
                <a:stretch>
                  <a:fillRect l="-1364" t="-2395" b="-68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1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003F39B-A644-4BBC-B4D4-AF3EC63B4A94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EF30FB-E79F-4524-9FCF-54AD66AF5280}"/>
              </a:ext>
            </a:extLst>
          </p:cNvPr>
          <p:cNvSpPr/>
          <p:nvPr/>
        </p:nvSpPr>
        <p:spPr>
          <a:xfrm>
            <a:off x="718766" y="820958"/>
            <a:ext cx="11087234" cy="14839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15A629C-E316-41BE-863F-81DCB51CB3E7}"/>
              </a:ext>
            </a:extLst>
          </p:cNvPr>
          <p:cNvSpPr/>
          <p:nvPr/>
        </p:nvSpPr>
        <p:spPr>
          <a:xfrm>
            <a:off x="576446" y="2486475"/>
            <a:ext cx="3772034" cy="417136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6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130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2599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</m:t>
                        </m:r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=0.148323⇒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8.43677</m:t>
                        </m:r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GB" sz="2500" b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Substituting the value of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in      gives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8.43677…</m:t>
                            </m:r>
                          </m:e>
                          <m:sup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2599366"/>
              </a:xfrm>
              <a:prstGeom prst="rect">
                <a:avLst/>
              </a:prstGeom>
              <a:blipFill>
                <a:blip r:embed="rId4"/>
                <a:stretch>
                  <a:fillRect l="-942" b="-44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AF0D080-3313-45CA-A5CC-0A51AF4FBDE1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462B0FF-8E9E-4FD5-BB20-372828551790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5458682A-CF9B-4A4D-877E-64BAD11855BC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DA5F99B-8660-4CFC-B6B1-CD1C2D6CDAF9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AC19EBBF-AB45-4985-9082-A825D725C1D4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A74C4EA-2D39-48FE-B150-56CF63F771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B8183DF4-D10A-4B54-B933-CF1F3AF74F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015328A2-3629-4BA5-9AA6-FA0024A9F4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2880B1D-6A33-4073-B341-DEED0A94689B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016084B-2F80-4230-82D6-AEE1BD9A22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778D8FC-DDF7-4294-80AE-EA68061CE75E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2F03594-B984-4852-BE4D-D99B118B935A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AB653D4F-93DE-4ADF-9417-E9457F8D6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7A065C9C-93E7-4A4B-A9F1-63B474CB60C5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002B0C7-D403-4F5E-B94B-07EDDED15D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33DFBB1-CE45-4547-B701-64B4C100CF22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F3FF378D-FC53-4E28-9390-CD6513C2F84E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9D25CDC0-3238-4AAE-A48C-2A13FF5023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70F5612B-AE4B-4057-86C5-0D620FC4EC51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21AC9449-1531-498F-A730-E4CA3400F993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0C82FD6-E3A9-4D41-8D3A-F99582EEF9E2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CB0D0FDE-5B3B-487F-B3C6-0DD5DC63D5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AA01EDB-C7CC-4DED-B5BA-45B1D722A4B2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FC2B224-A44E-4754-AD71-B5A7BBB922EC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FC2BC37A-5028-4437-9DD1-DCC5D6459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D7908C03-2A34-431F-8E03-D446D8678E5F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CB2196D5-0C86-445D-8366-300E99E5CFE1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E4EFDB0D-F034-4CB6-BA0D-08168B8DC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31715C8-E749-4F7E-AA67-530DFF426292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F838FCC-888D-4E32-AFF0-0ABB2A463D66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52D38DFD-D2F6-4EF4-9F52-17D1FDC58240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C0CA07A-DA62-46E2-8B8B-9D0E9B53C37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7BE893F-3614-47C1-BCBA-F2DA9CB29BC1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635FDCA0-B411-4302-A7DF-250FBCD5F03C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E7308BE-F71E-48D4-8D98-8B07D643BDE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5664851-D579-4816-BFB6-2FBC695E59E3}"/>
              </a:ext>
            </a:extLst>
          </p:cNvPr>
          <p:cNvGrpSpPr/>
          <p:nvPr/>
        </p:nvGrpSpPr>
        <p:grpSpPr>
          <a:xfrm>
            <a:off x="4773803" y="6059046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6AF46605-B2E4-40EF-8204-0BD6824D851F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BF063509-0F0C-46CA-B4D0-B06C669E166F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EA8C256-8164-4441-8B8B-E4ACDA3B5851}"/>
              </a:ext>
            </a:extLst>
          </p:cNvPr>
          <p:cNvGrpSpPr/>
          <p:nvPr/>
        </p:nvGrpSpPr>
        <p:grpSpPr>
          <a:xfrm>
            <a:off x="735749" y="804929"/>
            <a:ext cx="11099669" cy="5216935"/>
            <a:chOff x="735749" y="804929"/>
            <a:chExt cx="11099669" cy="5216935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466B447-1735-4BB7-8129-64A90FA662AF}"/>
                </a:ext>
              </a:extLst>
            </p:cNvPr>
            <p:cNvGrpSpPr/>
            <p:nvPr/>
          </p:nvGrpSpPr>
          <p:grpSpPr>
            <a:xfrm>
              <a:off x="735749" y="926892"/>
              <a:ext cx="7392252" cy="4360072"/>
              <a:chOff x="735749" y="926892"/>
              <a:chExt cx="7392252" cy="4360072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A273303D-0792-4DCF-8468-8C3CA88AEB67}"/>
                  </a:ext>
                </a:extLst>
              </p:cNvPr>
              <p:cNvSpPr/>
              <p:nvPr/>
            </p:nvSpPr>
            <p:spPr>
              <a:xfrm>
                <a:off x="822959" y="926892"/>
                <a:ext cx="7305042" cy="195942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A7B778C6-DAD6-4E1C-9F71-FDED9AF780E3}"/>
                  </a:ext>
                </a:extLst>
              </p:cNvPr>
              <p:cNvSpPr/>
              <p:nvPr/>
            </p:nvSpPr>
            <p:spPr>
              <a:xfrm>
                <a:off x="735749" y="4721285"/>
                <a:ext cx="4933531" cy="56567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085C2A8-3203-4703-A4F4-F74597293226}"/>
                </a:ext>
              </a:extLst>
            </p:cNvPr>
            <p:cNvSpPr/>
            <p:nvPr/>
          </p:nvSpPr>
          <p:spPr>
            <a:xfrm>
              <a:off x="8229264" y="804929"/>
              <a:ext cx="3606154" cy="34585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D3CE07F-1B7A-44BF-8FFB-616C712A5851}"/>
                </a:ext>
              </a:extLst>
            </p:cNvPr>
            <p:cNvSpPr/>
            <p:nvPr/>
          </p:nvSpPr>
          <p:spPr>
            <a:xfrm>
              <a:off x="811018" y="5479109"/>
              <a:ext cx="3834966" cy="54275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9913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131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2599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</m:t>
                        </m:r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=0.148323⇒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8.43677</m:t>
                        </m:r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GB" sz="2500" b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Substituting the value of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in      gives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8.43677…</m:t>
                            </m:r>
                          </m:e>
                          <m:sup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=13.1 </m:t>
                    </m:r>
                    <m:r>
                      <m:rPr>
                        <m:sty m:val="p"/>
                      </m:rPr>
                      <a:rPr lang="en-GB" sz="25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2599366"/>
              </a:xfrm>
              <a:prstGeom prst="rect">
                <a:avLst/>
              </a:prstGeom>
              <a:blipFill>
                <a:blip r:embed="rId4"/>
                <a:stretch>
                  <a:fillRect l="-942" b="-44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AF0D080-3313-45CA-A5CC-0A51AF4FBDE1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462B0FF-8E9E-4FD5-BB20-372828551790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5458682A-CF9B-4A4D-877E-64BAD11855BC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DA5F99B-8660-4CFC-B6B1-CD1C2D6CDAF9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AC19EBBF-AB45-4985-9082-A825D725C1D4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A74C4EA-2D39-48FE-B150-56CF63F771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B8183DF4-D10A-4B54-B933-CF1F3AF74F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015328A2-3629-4BA5-9AA6-FA0024A9F4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2880B1D-6A33-4073-B341-DEED0A94689B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016084B-2F80-4230-82D6-AEE1BD9A22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778D8FC-DDF7-4294-80AE-EA68061CE75E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2F03594-B984-4852-BE4D-D99B118B935A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AB653D4F-93DE-4ADF-9417-E9457F8D6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7A065C9C-93E7-4A4B-A9F1-63B474CB60C5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002B0C7-D403-4F5E-B94B-07EDDED15D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33DFBB1-CE45-4547-B701-64B4C100CF22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F3FF378D-FC53-4E28-9390-CD6513C2F84E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9D25CDC0-3238-4AAE-A48C-2A13FF5023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70F5612B-AE4B-4057-86C5-0D620FC4EC51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21AC9449-1531-498F-A730-E4CA3400F993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0C82FD6-E3A9-4D41-8D3A-F99582EEF9E2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CB0D0FDE-5B3B-487F-B3C6-0DD5DC63D5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AA01EDB-C7CC-4DED-B5BA-45B1D722A4B2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FC2B224-A44E-4754-AD71-B5A7BBB922EC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FC2BC37A-5028-4437-9DD1-DCC5D6459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D7908C03-2A34-431F-8E03-D446D8678E5F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CB2196D5-0C86-445D-8366-300E99E5CFE1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E4EFDB0D-F034-4CB6-BA0D-08168B8DC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31715C8-E749-4F7E-AA67-530DFF426292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F838FCC-888D-4E32-AFF0-0ABB2A463D66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52D38DFD-D2F6-4EF4-9F52-17D1FDC58240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C0CA07A-DA62-46E2-8B8B-9D0E9B53C37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7BE893F-3614-47C1-BCBA-F2DA9CB29BC1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635FDCA0-B411-4302-A7DF-250FBCD5F03C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E7308BE-F71E-48D4-8D98-8B07D643BDE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5664851-D579-4816-BFB6-2FBC695E59E3}"/>
              </a:ext>
            </a:extLst>
          </p:cNvPr>
          <p:cNvGrpSpPr/>
          <p:nvPr/>
        </p:nvGrpSpPr>
        <p:grpSpPr>
          <a:xfrm>
            <a:off x="4773803" y="6059046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6AF46605-B2E4-40EF-8204-0BD6824D851F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BF063509-0F0C-46CA-B4D0-B06C669E166F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EA8C256-8164-4441-8B8B-E4ACDA3B5851}"/>
              </a:ext>
            </a:extLst>
          </p:cNvPr>
          <p:cNvGrpSpPr/>
          <p:nvPr/>
        </p:nvGrpSpPr>
        <p:grpSpPr>
          <a:xfrm>
            <a:off x="735749" y="804929"/>
            <a:ext cx="11099669" cy="5216935"/>
            <a:chOff x="735749" y="804929"/>
            <a:chExt cx="11099669" cy="5216935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6466B447-1735-4BB7-8129-64A90FA662AF}"/>
                </a:ext>
              </a:extLst>
            </p:cNvPr>
            <p:cNvGrpSpPr/>
            <p:nvPr/>
          </p:nvGrpSpPr>
          <p:grpSpPr>
            <a:xfrm>
              <a:off x="735749" y="926892"/>
              <a:ext cx="7392252" cy="4360072"/>
              <a:chOff x="735749" y="926892"/>
              <a:chExt cx="7392252" cy="4360072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A273303D-0792-4DCF-8468-8C3CA88AEB67}"/>
                  </a:ext>
                </a:extLst>
              </p:cNvPr>
              <p:cNvSpPr/>
              <p:nvPr/>
            </p:nvSpPr>
            <p:spPr>
              <a:xfrm>
                <a:off x="822959" y="926892"/>
                <a:ext cx="7305042" cy="195942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A7B778C6-DAD6-4E1C-9F71-FDED9AF780E3}"/>
                  </a:ext>
                </a:extLst>
              </p:cNvPr>
              <p:cNvSpPr/>
              <p:nvPr/>
            </p:nvSpPr>
            <p:spPr>
              <a:xfrm>
                <a:off x="735749" y="4721285"/>
                <a:ext cx="4933531" cy="56567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085C2A8-3203-4703-A4F4-F74597293226}"/>
                </a:ext>
              </a:extLst>
            </p:cNvPr>
            <p:cNvSpPr/>
            <p:nvPr/>
          </p:nvSpPr>
          <p:spPr>
            <a:xfrm>
              <a:off x="8229264" y="804929"/>
              <a:ext cx="3606154" cy="34585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D3CE07F-1B7A-44BF-8FFB-616C712A5851}"/>
                </a:ext>
              </a:extLst>
            </p:cNvPr>
            <p:cNvSpPr/>
            <p:nvPr/>
          </p:nvSpPr>
          <p:spPr>
            <a:xfrm>
              <a:off x="811017" y="5479109"/>
              <a:ext cx="6168903" cy="54275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3319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132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2599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</m:t>
                        </m:r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=0.148323⇒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8.43677</m:t>
                        </m:r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GB" sz="2500" b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Substituting the value of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in      gives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func>
                      <m:func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5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en-GB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GB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GB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𝟒𝟑𝟔𝟕𝟕</m:t>
                            </m:r>
                            <m:r>
                              <a:rPr lang="en-GB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…</m:t>
                            </m:r>
                          </m:e>
                          <m:sup>
                            <m:r>
                              <a:rPr lang="en-GB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𝐍</m:t>
                    </m:r>
                  </m:oMath>
                </a14:m>
                <a:r>
                  <a:rPr lang="en-GB" sz="2500" b="1" dirty="0">
                    <a:solidFill>
                      <a:srgbClr val="FF0000"/>
                    </a:solidFill>
                  </a:rPr>
                  <a:t> </a:t>
                </a:r>
                <a:endParaRPr lang="en-GB" sz="25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2599366"/>
              </a:xfrm>
              <a:prstGeom prst="rect">
                <a:avLst/>
              </a:prstGeom>
              <a:blipFill>
                <a:blip r:embed="rId4"/>
                <a:stretch>
                  <a:fillRect l="-942" b="-44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AF0D080-3313-45CA-A5CC-0A51AF4FBDE1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462B0FF-8E9E-4FD5-BB20-372828551790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5458682A-CF9B-4A4D-877E-64BAD11855BC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DA5F99B-8660-4CFC-B6B1-CD1C2D6CDAF9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AC19EBBF-AB45-4985-9082-A825D725C1D4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A74C4EA-2D39-48FE-B150-56CF63F771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B8183DF4-D10A-4B54-B933-CF1F3AF74F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015328A2-3629-4BA5-9AA6-FA0024A9F4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2880B1D-6A33-4073-B341-DEED0A94689B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016084B-2F80-4230-82D6-AEE1BD9A22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778D8FC-DDF7-4294-80AE-EA68061CE75E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2F03594-B984-4852-BE4D-D99B118B935A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AB653D4F-93DE-4ADF-9417-E9457F8D6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7A065C9C-93E7-4A4B-A9F1-63B474CB60C5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002B0C7-D403-4F5E-B94B-07EDDED15D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33DFBB1-CE45-4547-B701-64B4C100CF22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F3FF378D-FC53-4E28-9390-CD6513C2F84E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9D25CDC0-3238-4AAE-A48C-2A13FF5023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70F5612B-AE4B-4057-86C5-0D620FC4EC51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21AC9449-1531-498F-A730-E4CA3400F993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0C82FD6-E3A9-4D41-8D3A-F99582EEF9E2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CB0D0FDE-5B3B-487F-B3C6-0DD5DC63D5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AA01EDB-C7CC-4DED-B5BA-45B1D722A4B2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FC2B224-A44E-4754-AD71-B5A7BBB922EC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FC2BC37A-5028-4437-9DD1-DCC5D6459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D7908C03-2A34-431F-8E03-D446D8678E5F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CB2196D5-0C86-445D-8366-300E99E5CFE1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E4EFDB0D-F034-4CB6-BA0D-08168B8DC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31715C8-E749-4F7E-AA67-530DFF426292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F838FCC-888D-4E32-AFF0-0ABB2A463D66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52D38DFD-D2F6-4EF4-9F52-17D1FDC58240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C0CA07A-DA62-46E2-8B8B-9D0E9B53C37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7BE893F-3614-47C1-BCBA-F2DA9CB29BC1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635FDCA0-B411-4302-A7DF-250FBCD5F03C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E7308BE-F71E-48D4-8D98-8B07D643BDE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5664851-D579-4816-BFB6-2FBC695E59E3}"/>
              </a:ext>
            </a:extLst>
          </p:cNvPr>
          <p:cNvGrpSpPr/>
          <p:nvPr/>
        </p:nvGrpSpPr>
        <p:grpSpPr>
          <a:xfrm>
            <a:off x="4773803" y="6059046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6AF46605-B2E4-40EF-8204-0BD6824D851F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BF063509-0F0C-46CA-B4D0-B06C669E166F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67B52EF-CA00-4331-BF2F-AB86143602CB}"/>
              </a:ext>
            </a:extLst>
          </p:cNvPr>
          <p:cNvGrpSpPr/>
          <p:nvPr/>
        </p:nvGrpSpPr>
        <p:grpSpPr>
          <a:xfrm>
            <a:off x="735749" y="804929"/>
            <a:ext cx="11099669" cy="5216935"/>
            <a:chOff x="735749" y="804929"/>
            <a:chExt cx="11099669" cy="5216935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7662DCAE-38B4-4316-A7C5-0F059F43ACC6}"/>
                </a:ext>
              </a:extLst>
            </p:cNvPr>
            <p:cNvGrpSpPr/>
            <p:nvPr/>
          </p:nvGrpSpPr>
          <p:grpSpPr>
            <a:xfrm>
              <a:off x="735749" y="926892"/>
              <a:ext cx="7392252" cy="4360072"/>
              <a:chOff x="735749" y="926892"/>
              <a:chExt cx="7392252" cy="4360072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C052E5F4-8B01-45B9-93C6-556D304F1A54}"/>
                  </a:ext>
                </a:extLst>
              </p:cNvPr>
              <p:cNvSpPr/>
              <p:nvPr/>
            </p:nvSpPr>
            <p:spPr>
              <a:xfrm>
                <a:off x="822959" y="926892"/>
                <a:ext cx="7305042" cy="195942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1FCA5C0-ED99-4774-9DF9-7C7CB36724FB}"/>
                  </a:ext>
                </a:extLst>
              </p:cNvPr>
              <p:cNvSpPr/>
              <p:nvPr/>
            </p:nvSpPr>
            <p:spPr>
              <a:xfrm>
                <a:off x="735749" y="4721285"/>
                <a:ext cx="4933531" cy="56567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D9996783-1C8F-45CF-8A5C-2EB7D600FCA2}"/>
                </a:ext>
              </a:extLst>
            </p:cNvPr>
            <p:cNvSpPr/>
            <p:nvPr/>
          </p:nvSpPr>
          <p:spPr>
            <a:xfrm>
              <a:off x="8229264" y="804929"/>
              <a:ext cx="3606154" cy="34585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4AF075C-13EE-4259-BE16-794DC72A9016}"/>
                </a:ext>
              </a:extLst>
            </p:cNvPr>
            <p:cNvSpPr/>
            <p:nvPr/>
          </p:nvSpPr>
          <p:spPr>
            <a:xfrm>
              <a:off x="811017" y="5479109"/>
              <a:ext cx="6168903" cy="54275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6911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133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2599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</m:t>
                        </m:r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=0.148323⇒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8.43677</m:t>
                        </m:r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GB" sz="2500" b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Substituting the value of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in      gives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8.43677…</m:t>
                            </m:r>
                          </m:e>
                          <m:sup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=13.1 </m:t>
                    </m:r>
                    <m:r>
                      <m:rPr>
                        <m:sty m:val="p"/>
                      </m:rPr>
                      <a:rPr lang="en-GB" sz="25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2599366"/>
              </a:xfrm>
              <a:prstGeom prst="rect">
                <a:avLst/>
              </a:prstGeom>
              <a:blipFill>
                <a:blip r:embed="rId4"/>
                <a:stretch>
                  <a:fillRect l="-942" b="-44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AF0D080-3313-45CA-A5CC-0A51AF4FBDE1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462B0FF-8E9E-4FD5-BB20-372828551790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5458682A-CF9B-4A4D-877E-64BAD11855BC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DA5F99B-8660-4CFC-B6B1-CD1C2D6CDAF9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AC19EBBF-AB45-4985-9082-A825D725C1D4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A74C4EA-2D39-48FE-B150-56CF63F771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B8183DF4-D10A-4B54-B933-CF1F3AF74F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015328A2-3629-4BA5-9AA6-FA0024A9F4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2880B1D-6A33-4073-B341-DEED0A94689B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016084B-2F80-4230-82D6-AEE1BD9A22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778D8FC-DDF7-4294-80AE-EA68061CE75E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2F03594-B984-4852-BE4D-D99B118B935A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AB653D4F-93DE-4ADF-9417-E9457F8D6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7A065C9C-93E7-4A4B-A9F1-63B474CB60C5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002B0C7-D403-4F5E-B94B-07EDDED15D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33DFBB1-CE45-4547-B701-64B4C100CF22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F3FF378D-FC53-4E28-9390-CD6513C2F84E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9D25CDC0-3238-4AAE-A48C-2A13FF5023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70F5612B-AE4B-4057-86C5-0D620FC4EC51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21AC9449-1531-498F-A730-E4CA3400F993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0C82FD6-E3A9-4D41-8D3A-F99582EEF9E2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CB0D0FDE-5B3B-487F-B3C6-0DD5DC63D5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AA01EDB-C7CC-4DED-B5BA-45B1D722A4B2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FC2B224-A44E-4754-AD71-B5A7BBB922EC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FC2BC37A-5028-4437-9DD1-DCC5D6459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D7908C03-2A34-431F-8E03-D446D8678E5F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CB2196D5-0C86-445D-8366-300E99E5CFE1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E4EFDB0D-F034-4CB6-BA0D-08168B8DC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31715C8-E749-4F7E-AA67-530DFF426292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F838FCC-888D-4E32-AFF0-0ABB2A463D66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52D38DFD-D2F6-4EF4-9F52-17D1FDC58240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C0CA07A-DA62-46E2-8B8B-9D0E9B53C37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7BE893F-3614-47C1-BCBA-F2DA9CB29BC1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635FDCA0-B411-4302-A7DF-250FBCD5F03C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E7308BE-F71E-48D4-8D98-8B07D643BDE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5664851-D579-4816-BFB6-2FBC695E59E3}"/>
              </a:ext>
            </a:extLst>
          </p:cNvPr>
          <p:cNvGrpSpPr/>
          <p:nvPr/>
        </p:nvGrpSpPr>
        <p:grpSpPr>
          <a:xfrm>
            <a:off x="4773803" y="6059046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6AF46605-B2E4-40EF-8204-0BD6824D851F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BF063509-0F0C-46CA-B4D0-B06C669E166F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CE5B3EC-BF7E-45B2-9244-E4B2D5E0645D}"/>
              </a:ext>
            </a:extLst>
          </p:cNvPr>
          <p:cNvGrpSpPr/>
          <p:nvPr/>
        </p:nvGrpSpPr>
        <p:grpSpPr>
          <a:xfrm>
            <a:off x="735749" y="804929"/>
            <a:ext cx="11099669" cy="5216935"/>
            <a:chOff x="735749" y="804929"/>
            <a:chExt cx="11099669" cy="521693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3C769E3-3F90-4702-B384-9D12A388B334}"/>
                </a:ext>
              </a:extLst>
            </p:cNvPr>
            <p:cNvGrpSpPr/>
            <p:nvPr/>
          </p:nvGrpSpPr>
          <p:grpSpPr>
            <a:xfrm>
              <a:off x="735749" y="926892"/>
              <a:ext cx="7392252" cy="4360072"/>
              <a:chOff x="735749" y="926892"/>
              <a:chExt cx="7392252" cy="4360072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6808B44-C100-4BC9-B9BD-2C886F4E6C70}"/>
                  </a:ext>
                </a:extLst>
              </p:cNvPr>
              <p:cNvSpPr/>
              <p:nvPr/>
            </p:nvSpPr>
            <p:spPr>
              <a:xfrm>
                <a:off x="822959" y="926892"/>
                <a:ext cx="7305042" cy="195942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C144FC2-41A5-4C50-B430-2FD2902D52B7}"/>
                  </a:ext>
                </a:extLst>
              </p:cNvPr>
              <p:cNvSpPr/>
              <p:nvPr/>
            </p:nvSpPr>
            <p:spPr>
              <a:xfrm>
                <a:off x="735749" y="4721285"/>
                <a:ext cx="4933531" cy="56567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6D4F014-FBA2-4DE5-92BC-CF000A0FA2EF}"/>
                </a:ext>
              </a:extLst>
            </p:cNvPr>
            <p:cNvSpPr/>
            <p:nvPr/>
          </p:nvSpPr>
          <p:spPr>
            <a:xfrm>
              <a:off x="8229264" y="804929"/>
              <a:ext cx="3606154" cy="34585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1B36481-5BEF-4917-87BA-0E16DFCEDD55}"/>
                </a:ext>
              </a:extLst>
            </p:cNvPr>
            <p:cNvSpPr/>
            <p:nvPr/>
          </p:nvSpPr>
          <p:spPr>
            <a:xfrm>
              <a:off x="811017" y="5479109"/>
              <a:ext cx="6168903" cy="54275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4604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134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2599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</m:t>
                        </m:r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=0.148323⇒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8.43677</m:t>
                        </m:r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GB" sz="2500" b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Substituting the value of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in      gives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8.43677…</m:t>
                            </m:r>
                          </m:e>
                          <m:sup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=13.1 </m:t>
                    </m:r>
                    <m:r>
                      <m:rPr>
                        <m:sty m:val="p"/>
                      </m:rPr>
                      <a:rPr lang="en-GB" sz="25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2599366"/>
              </a:xfrm>
              <a:prstGeom prst="rect">
                <a:avLst/>
              </a:prstGeom>
              <a:blipFill>
                <a:blip r:embed="rId4"/>
                <a:stretch>
                  <a:fillRect l="-942" b="-44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AF0D080-3313-45CA-A5CC-0A51AF4FBDE1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462B0FF-8E9E-4FD5-BB20-372828551790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5458682A-CF9B-4A4D-877E-64BAD11855BC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DA5F99B-8660-4CFC-B6B1-CD1C2D6CDAF9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AC19EBBF-AB45-4985-9082-A825D725C1D4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A74C4EA-2D39-48FE-B150-56CF63F771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B8183DF4-D10A-4B54-B933-CF1F3AF74F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015328A2-3629-4BA5-9AA6-FA0024A9F4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2880B1D-6A33-4073-B341-DEED0A94689B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016084B-2F80-4230-82D6-AEE1BD9A22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778D8FC-DDF7-4294-80AE-EA68061CE75E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2F03594-B984-4852-BE4D-D99B118B935A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AB653D4F-93DE-4ADF-9417-E9457F8D6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7A065C9C-93E7-4A4B-A9F1-63B474CB60C5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002B0C7-D403-4F5E-B94B-07EDDED15D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33DFBB1-CE45-4547-B701-64B4C100CF22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F3FF378D-FC53-4E28-9390-CD6513C2F84E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9D25CDC0-3238-4AAE-A48C-2A13FF5023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70F5612B-AE4B-4057-86C5-0D620FC4EC51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21AC9449-1531-498F-A730-E4CA3400F993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0C82FD6-E3A9-4D41-8D3A-F99582EEF9E2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CB0D0FDE-5B3B-487F-B3C6-0DD5DC63D5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AA01EDB-C7CC-4DED-B5BA-45B1D722A4B2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FC2B224-A44E-4754-AD71-B5A7BBB922EC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FC2BC37A-5028-4437-9DD1-DCC5D6459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D7908C03-2A34-431F-8E03-D446D8678E5F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CB2196D5-0C86-445D-8366-300E99E5CFE1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E4EFDB0D-F034-4CB6-BA0D-08168B8DC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31715C8-E749-4F7E-AA67-530DFF426292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F838FCC-888D-4E32-AFF0-0ABB2A463D66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52D38DFD-D2F6-4EF4-9F52-17D1FDC58240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C0CA07A-DA62-46E2-8B8B-9D0E9B53C37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7BE893F-3614-47C1-BCBA-F2DA9CB29BC1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635FDCA0-B411-4302-A7DF-250FBCD5F03C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E7308BE-F71E-48D4-8D98-8B07D643BDE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5664851-D579-4816-BFB6-2FBC695E59E3}"/>
              </a:ext>
            </a:extLst>
          </p:cNvPr>
          <p:cNvGrpSpPr/>
          <p:nvPr/>
        </p:nvGrpSpPr>
        <p:grpSpPr>
          <a:xfrm>
            <a:off x="4773803" y="6059046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6AF46605-B2E4-40EF-8204-0BD6824D851F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BF063509-0F0C-46CA-B4D0-B06C669E166F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CE5B3EC-BF7E-45B2-9244-E4B2D5E0645D}"/>
              </a:ext>
            </a:extLst>
          </p:cNvPr>
          <p:cNvGrpSpPr/>
          <p:nvPr/>
        </p:nvGrpSpPr>
        <p:grpSpPr>
          <a:xfrm>
            <a:off x="735749" y="804929"/>
            <a:ext cx="11099669" cy="5172669"/>
            <a:chOff x="735749" y="804929"/>
            <a:chExt cx="11099669" cy="517266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3C769E3-3F90-4702-B384-9D12A388B334}"/>
                </a:ext>
              </a:extLst>
            </p:cNvPr>
            <p:cNvGrpSpPr/>
            <p:nvPr/>
          </p:nvGrpSpPr>
          <p:grpSpPr>
            <a:xfrm>
              <a:off x="735749" y="926892"/>
              <a:ext cx="7392252" cy="4360072"/>
              <a:chOff x="735749" y="926892"/>
              <a:chExt cx="7392252" cy="4360072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6808B44-C100-4BC9-B9BD-2C886F4E6C70}"/>
                  </a:ext>
                </a:extLst>
              </p:cNvPr>
              <p:cNvSpPr/>
              <p:nvPr/>
            </p:nvSpPr>
            <p:spPr>
              <a:xfrm>
                <a:off x="822959" y="926892"/>
                <a:ext cx="7305042" cy="195942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C144FC2-41A5-4C50-B430-2FD2902D52B7}"/>
                  </a:ext>
                </a:extLst>
              </p:cNvPr>
              <p:cNvSpPr/>
              <p:nvPr/>
            </p:nvSpPr>
            <p:spPr>
              <a:xfrm>
                <a:off x="735749" y="3692871"/>
                <a:ext cx="4933531" cy="1594093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6D4F014-FBA2-4DE5-92BC-CF000A0FA2EF}"/>
                </a:ext>
              </a:extLst>
            </p:cNvPr>
            <p:cNvSpPr/>
            <p:nvPr/>
          </p:nvSpPr>
          <p:spPr>
            <a:xfrm>
              <a:off x="8229264" y="804929"/>
              <a:ext cx="3606154" cy="34585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1B36481-5BEF-4917-87BA-0E16DFCEDD55}"/>
                </a:ext>
              </a:extLst>
            </p:cNvPr>
            <p:cNvSpPr/>
            <p:nvPr/>
          </p:nvSpPr>
          <p:spPr>
            <a:xfrm>
              <a:off x="811018" y="5479109"/>
              <a:ext cx="3834966" cy="49848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2289911F-6C00-4927-A10F-DBF3998D6504}"/>
              </a:ext>
            </a:extLst>
          </p:cNvPr>
          <p:cNvSpPr/>
          <p:nvPr/>
        </p:nvSpPr>
        <p:spPr>
          <a:xfrm>
            <a:off x="871762" y="5977598"/>
            <a:ext cx="8558856" cy="57461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135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2599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</m:t>
                        </m:r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=0.148323⇒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8.4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GB" sz="2500" b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Substituting the value of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in      gives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8.43677…</m:t>
                            </m:r>
                          </m:e>
                          <m:sup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=13.1 </m:t>
                    </m:r>
                    <m:r>
                      <m:rPr>
                        <m:sty m:val="p"/>
                      </m:rPr>
                      <a:rPr lang="en-GB" sz="25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2599366"/>
              </a:xfrm>
              <a:prstGeom prst="rect">
                <a:avLst/>
              </a:prstGeom>
              <a:blipFill>
                <a:blip r:embed="rId4"/>
                <a:stretch>
                  <a:fillRect l="-942" b="-44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AF0D080-3313-45CA-A5CC-0A51AF4FBDE1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462B0FF-8E9E-4FD5-BB20-372828551790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5458682A-CF9B-4A4D-877E-64BAD11855BC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DA5F99B-8660-4CFC-B6B1-CD1C2D6CDAF9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AC19EBBF-AB45-4985-9082-A825D725C1D4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A74C4EA-2D39-48FE-B150-56CF63F771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B8183DF4-D10A-4B54-B933-CF1F3AF74F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015328A2-3629-4BA5-9AA6-FA0024A9F4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2880B1D-6A33-4073-B341-DEED0A94689B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016084B-2F80-4230-82D6-AEE1BD9A22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778D8FC-DDF7-4294-80AE-EA68061CE75E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2F03594-B984-4852-BE4D-D99B118B935A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AB653D4F-93DE-4ADF-9417-E9457F8D6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7A065C9C-93E7-4A4B-A9F1-63B474CB60C5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002B0C7-D403-4F5E-B94B-07EDDED15D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33DFBB1-CE45-4547-B701-64B4C100CF22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F3FF378D-FC53-4E28-9390-CD6513C2F84E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9D25CDC0-3238-4AAE-A48C-2A13FF5023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70F5612B-AE4B-4057-86C5-0D620FC4EC51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21AC9449-1531-498F-A730-E4CA3400F993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0C82FD6-E3A9-4D41-8D3A-F99582EEF9E2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CB0D0FDE-5B3B-487F-B3C6-0DD5DC63D5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AA01EDB-C7CC-4DED-B5BA-45B1D722A4B2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FC2B224-A44E-4754-AD71-B5A7BBB922EC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FC2BC37A-5028-4437-9DD1-DCC5D6459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D7908C03-2A34-431F-8E03-D446D8678E5F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CB2196D5-0C86-445D-8366-300E99E5CFE1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E4EFDB0D-F034-4CB6-BA0D-08168B8DC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31715C8-E749-4F7E-AA67-530DFF426292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F838FCC-888D-4E32-AFF0-0ABB2A463D66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52D38DFD-D2F6-4EF4-9F52-17D1FDC58240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C0CA07A-DA62-46E2-8B8B-9D0E9B53C37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7BE893F-3614-47C1-BCBA-F2DA9CB29BC1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635FDCA0-B411-4302-A7DF-250FBCD5F03C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E7308BE-F71E-48D4-8D98-8B07D643BDE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5664851-D579-4816-BFB6-2FBC695E59E3}"/>
              </a:ext>
            </a:extLst>
          </p:cNvPr>
          <p:cNvGrpSpPr/>
          <p:nvPr/>
        </p:nvGrpSpPr>
        <p:grpSpPr>
          <a:xfrm>
            <a:off x="4773803" y="6059046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6AF46605-B2E4-40EF-8204-0BD6824D851F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BF063509-0F0C-46CA-B4D0-B06C669E166F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CE5B3EC-BF7E-45B2-9244-E4B2D5E0645D}"/>
              </a:ext>
            </a:extLst>
          </p:cNvPr>
          <p:cNvGrpSpPr/>
          <p:nvPr/>
        </p:nvGrpSpPr>
        <p:grpSpPr>
          <a:xfrm>
            <a:off x="735749" y="804929"/>
            <a:ext cx="11099669" cy="5172669"/>
            <a:chOff x="735749" y="804929"/>
            <a:chExt cx="11099669" cy="517266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3C769E3-3F90-4702-B384-9D12A388B334}"/>
                </a:ext>
              </a:extLst>
            </p:cNvPr>
            <p:cNvGrpSpPr/>
            <p:nvPr/>
          </p:nvGrpSpPr>
          <p:grpSpPr>
            <a:xfrm>
              <a:off x="735749" y="926892"/>
              <a:ext cx="7392252" cy="4360072"/>
              <a:chOff x="735749" y="926892"/>
              <a:chExt cx="7392252" cy="4360072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6808B44-C100-4BC9-B9BD-2C886F4E6C70}"/>
                  </a:ext>
                </a:extLst>
              </p:cNvPr>
              <p:cNvSpPr/>
              <p:nvPr/>
            </p:nvSpPr>
            <p:spPr>
              <a:xfrm>
                <a:off x="822959" y="926892"/>
                <a:ext cx="7305042" cy="195942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C144FC2-41A5-4C50-B430-2FD2902D52B7}"/>
                  </a:ext>
                </a:extLst>
              </p:cNvPr>
              <p:cNvSpPr/>
              <p:nvPr/>
            </p:nvSpPr>
            <p:spPr>
              <a:xfrm>
                <a:off x="735749" y="3692871"/>
                <a:ext cx="4933531" cy="1594093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6D4F014-FBA2-4DE5-92BC-CF000A0FA2EF}"/>
                </a:ext>
              </a:extLst>
            </p:cNvPr>
            <p:cNvSpPr/>
            <p:nvPr/>
          </p:nvSpPr>
          <p:spPr>
            <a:xfrm>
              <a:off x="8229264" y="804929"/>
              <a:ext cx="3606154" cy="34585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1B36481-5BEF-4917-87BA-0E16DFCEDD55}"/>
                </a:ext>
              </a:extLst>
            </p:cNvPr>
            <p:cNvSpPr/>
            <p:nvPr/>
          </p:nvSpPr>
          <p:spPr>
            <a:xfrm>
              <a:off x="811018" y="5479109"/>
              <a:ext cx="3834966" cy="49848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2289911F-6C00-4927-A10F-DBF3998D6504}"/>
              </a:ext>
            </a:extLst>
          </p:cNvPr>
          <p:cNvSpPr/>
          <p:nvPr/>
        </p:nvSpPr>
        <p:spPr>
          <a:xfrm>
            <a:off x="871762" y="5977598"/>
            <a:ext cx="8558856" cy="57461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1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136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2599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</m:t>
                        </m:r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=0.148323⇒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GB" sz="2500" b="1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Substituting the value of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in      gives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8.43677…</m:t>
                            </m:r>
                          </m:e>
                          <m:sup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𝐍</m:t>
                    </m:r>
                  </m:oMath>
                </a14:m>
                <a:r>
                  <a:rPr lang="en-GB" sz="2500" b="1" dirty="0">
                    <a:solidFill>
                      <a:srgbClr val="FF0000"/>
                    </a:solidFill>
                  </a:rPr>
                  <a:t> </a:t>
                </a:r>
                <a:endParaRPr lang="en-GB" sz="25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2599366"/>
              </a:xfrm>
              <a:prstGeom prst="rect">
                <a:avLst/>
              </a:prstGeom>
              <a:blipFill>
                <a:blip r:embed="rId4"/>
                <a:stretch>
                  <a:fillRect l="-942" b="-44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AF0D080-3313-45CA-A5CC-0A51AF4FBDE1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462B0FF-8E9E-4FD5-BB20-372828551790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5458682A-CF9B-4A4D-877E-64BAD11855BC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DA5F99B-8660-4CFC-B6B1-CD1C2D6CDAF9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AC19EBBF-AB45-4985-9082-A825D725C1D4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A74C4EA-2D39-48FE-B150-56CF63F771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B8183DF4-D10A-4B54-B933-CF1F3AF74F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015328A2-3629-4BA5-9AA6-FA0024A9F4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2880B1D-6A33-4073-B341-DEED0A94689B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016084B-2F80-4230-82D6-AEE1BD9A22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778D8FC-DDF7-4294-80AE-EA68061CE75E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2F03594-B984-4852-BE4D-D99B118B935A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AB653D4F-93DE-4ADF-9417-E9457F8D6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7A065C9C-93E7-4A4B-A9F1-63B474CB60C5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002B0C7-D403-4F5E-B94B-07EDDED15D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33DFBB1-CE45-4547-B701-64B4C100CF22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F3FF378D-FC53-4E28-9390-CD6513C2F84E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9D25CDC0-3238-4AAE-A48C-2A13FF5023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70F5612B-AE4B-4057-86C5-0D620FC4EC51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21AC9449-1531-498F-A730-E4CA3400F993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0C82FD6-E3A9-4D41-8D3A-F99582EEF9E2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CB0D0FDE-5B3B-487F-B3C6-0DD5DC63D5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AA01EDB-C7CC-4DED-B5BA-45B1D722A4B2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FC2B224-A44E-4754-AD71-B5A7BBB922EC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FC2BC37A-5028-4437-9DD1-DCC5D6459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D7908C03-2A34-431F-8E03-D446D8678E5F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CB2196D5-0C86-445D-8366-300E99E5CFE1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E4EFDB0D-F034-4CB6-BA0D-08168B8DC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31715C8-E749-4F7E-AA67-530DFF426292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F838FCC-888D-4E32-AFF0-0ABB2A463D66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52D38DFD-D2F6-4EF4-9F52-17D1FDC58240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C0CA07A-DA62-46E2-8B8B-9D0E9B53C37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7BE893F-3614-47C1-BCBA-F2DA9CB29BC1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635FDCA0-B411-4302-A7DF-250FBCD5F03C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E7308BE-F71E-48D4-8D98-8B07D643BDE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5664851-D579-4816-BFB6-2FBC695E59E3}"/>
              </a:ext>
            </a:extLst>
          </p:cNvPr>
          <p:cNvGrpSpPr/>
          <p:nvPr/>
        </p:nvGrpSpPr>
        <p:grpSpPr>
          <a:xfrm>
            <a:off x="4773803" y="6059046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6AF46605-B2E4-40EF-8204-0BD6824D851F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BF063509-0F0C-46CA-B4D0-B06C669E166F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CE5B3EC-BF7E-45B2-9244-E4B2D5E0645D}"/>
              </a:ext>
            </a:extLst>
          </p:cNvPr>
          <p:cNvGrpSpPr/>
          <p:nvPr/>
        </p:nvGrpSpPr>
        <p:grpSpPr>
          <a:xfrm>
            <a:off x="735749" y="804929"/>
            <a:ext cx="11099669" cy="5172669"/>
            <a:chOff x="735749" y="804929"/>
            <a:chExt cx="11099669" cy="517266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3C769E3-3F90-4702-B384-9D12A388B334}"/>
                </a:ext>
              </a:extLst>
            </p:cNvPr>
            <p:cNvGrpSpPr/>
            <p:nvPr/>
          </p:nvGrpSpPr>
          <p:grpSpPr>
            <a:xfrm>
              <a:off x="735749" y="926892"/>
              <a:ext cx="7392252" cy="4360072"/>
              <a:chOff x="735749" y="926892"/>
              <a:chExt cx="7392252" cy="4360072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6808B44-C100-4BC9-B9BD-2C886F4E6C70}"/>
                  </a:ext>
                </a:extLst>
              </p:cNvPr>
              <p:cNvSpPr/>
              <p:nvPr/>
            </p:nvSpPr>
            <p:spPr>
              <a:xfrm>
                <a:off x="822959" y="926892"/>
                <a:ext cx="7305042" cy="195942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C144FC2-41A5-4C50-B430-2FD2902D52B7}"/>
                  </a:ext>
                </a:extLst>
              </p:cNvPr>
              <p:cNvSpPr/>
              <p:nvPr/>
            </p:nvSpPr>
            <p:spPr>
              <a:xfrm>
                <a:off x="735749" y="3692871"/>
                <a:ext cx="4933531" cy="1594093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6D4F014-FBA2-4DE5-92BC-CF000A0FA2EF}"/>
                </a:ext>
              </a:extLst>
            </p:cNvPr>
            <p:cNvSpPr/>
            <p:nvPr/>
          </p:nvSpPr>
          <p:spPr>
            <a:xfrm>
              <a:off x="8229264" y="804929"/>
              <a:ext cx="3606154" cy="34585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1B36481-5BEF-4917-87BA-0E16DFCEDD55}"/>
                </a:ext>
              </a:extLst>
            </p:cNvPr>
            <p:cNvSpPr/>
            <p:nvPr/>
          </p:nvSpPr>
          <p:spPr>
            <a:xfrm>
              <a:off x="811018" y="5479109"/>
              <a:ext cx="3834966" cy="49848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2289911F-6C00-4927-A10F-DBF3998D6504}"/>
              </a:ext>
            </a:extLst>
          </p:cNvPr>
          <p:cNvSpPr/>
          <p:nvPr/>
        </p:nvSpPr>
        <p:spPr>
          <a:xfrm>
            <a:off x="871762" y="5977598"/>
            <a:ext cx="8558856" cy="57461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782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137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2599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</m:t>
                        </m:r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=0.148323⇒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8.4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GB" sz="2500" b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Substituting the value of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in      gives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8.43677…</m:t>
                            </m:r>
                          </m:e>
                          <m:sup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=13.1 </m:t>
                    </m:r>
                    <m:r>
                      <m:rPr>
                        <m:sty m:val="p"/>
                      </m:rPr>
                      <a:rPr lang="en-GB" sz="25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2599366"/>
              </a:xfrm>
              <a:prstGeom prst="rect">
                <a:avLst/>
              </a:prstGeom>
              <a:blipFill>
                <a:blip r:embed="rId4"/>
                <a:stretch>
                  <a:fillRect l="-942" b="-44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AF0D080-3313-45CA-A5CC-0A51AF4FBDE1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462B0FF-8E9E-4FD5-BB20-372828551790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5458682A-CF9B-4A4D-877E-64BAD11855BC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DA5F99B-8660-4CFC-B6B1-CD1C2D6CDAF9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AC19EBBF-AB45-4985-9082-A825D725C1D4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A74C4EA-2D39-48FE-B150-56CF63F771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B8183DF4-D10A-4B54-B933-CF1F3AF74F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015328A2-3629-4BA5-9AA6-FA0024A9F4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2880B1D-6A33-4073-B341-DEED0A94689B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016084B-2F80-4230-82D6-AEE1BD9A22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778D8FC-DDF7-4294-80AE-EA68061CE75E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2F03594-B984-4852-BE4D-D99B118B935A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AB653D4F-93DE-4ADF-9417-E9457F8D6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7A065C9C-93E7-4A4B-A9F1-63B474CB60C5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002B0C7-D403-4F5E-B94B-07EDDED15D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33DFBB1-CE45-4547-B701-64B4C100CF22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F3FF378D-FC53-4E28-9390-CD6513C2F84E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9D25CDC0-3238-4AAE-A48C-2A13FF5023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70F5612B-AE4B-4057-86C5-0D620FC4EC51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21AC9449-1531-498F-A730-E4CA3400F993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0C82FD6-E3A9-4D41-8D3A-F99582EEF9E2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CB0D0FDE-5B3B-487F-B3C6-0DD5DC63D5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AA01EDB-C7CC-4DED-B5BA-45B1D722A4B2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FC2B224-A44E-4754-AD71-B5A7BBB922EC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FC2BC37A-5028-4437-9DD1-DCC5D6459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D7908C03-2A34-431F-8E03-D446D8678E5F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CB2196D5-0C86-445D-8366-300E99E5CFE1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E4EFDB0D-F034-4CB6-BA0D-08168B8DC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31715C8-E749-4F7E-AA67-530DFF426292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F838FCC-888D-4E32-AFF0-0ABB2A463D66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52D38DFD-D2F6-4EF4-9F52-17D1FDC58240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C0CA07A-DA62-46E2-8B8B-9D0E9B53C37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7BE893F-3614-47C1-BCBA-F2DA9CB29BC1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635FDCA0-B411-4302-A7DF-250FBCD5F03C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E7308BE-F71E-48D4-8D98-8B07D643BDE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5664851-D579-4816-BFB6-2FBC695E59E3}"/>
              </a:ext>
            </a:extLst>
          </p:cNvPr>
          <p:cNvGrpSpPr/>
          <p:nvPr/>
        </p:nvGrpSpPr>
        <p:grpSpPr>
          <a:xfrm>
            <a:off x="4773803" y="6059046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6AF46605-B2E4-40EF-8204-0BD6824D851F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BF063509-0F0C-46CA-B4D0-B06C669E166F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CE5B3EC-BF7E-45B2-9244-E4B2D5E0645D}"/>
              </a:ext>
            </a:extLst>
          </p:cNvPr>
          <p:cNvGrpSpPr/>
          <p:nvPr/>
        </p:nvGrpSpPr>
        <p:grpSpPr>
          <a:xfrm>
            <a:off x="735749" y="804929"/>
            <a:ext cx="11099669" cy="5172669"/>
            <a:chOff x="735749" y="804929"/>
            <a:chExt cx="11099669" cy="517266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3C769E3-3F90-4702-B384-9D12A388B334}"/>
                </a:ext>
              </a:extLst>
            </p:cNvPr>
            <p:cNvGrpSpPr/>
            <p:nvPr/>
          </p:nvGrpSpPr>
          <p:grpSpPr>
            <a:xfrm>
              <a:off x="735749" y="926892"/>
              <a:ext cx="7392252" cy="4360072"/>
              <a:chOff x="735749" y="926892"/>
              <a:chExt cx="7392252" cy="4360072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6808B44-C100-4BC9-B9BD-2C886F4E6C70}"/>
                  </a:ext>
                </a:extLst>
              </p:cNvPr>
              <p:cNvSpPr/>
              <p:nvPr/>
            </p:nvSpPr>
            <p:spPr>
              <a:xfrm>
                <a:off x="822959" y="926892"/>
                <a:ext cx="7305042" cy="195942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C144FC2-41A5-4C50-B430-2FD2902D52B7}"/>
                  </a:ext>
                </a:extLst>
              </p:cNvPr>
              <p:cNvSpPr/>
              <p:nvPr/>
            </p:nvSpPr>
            <p:spPr>
              <a:xfrm>
                <a:off x="735749" y="3692871"/>
                <a:ext cx="4933531" cy="1594093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6D4F014-FBA2-4DE5-92BC-CF000A0FA2EF}"/>
                </a:ext>
              </a:extLst>
            </p:cNvPr>
            <p:cNvSpPr/>
            <p:nvPr/>
          </p:nvSpPr>
          <p:spPr>
            <a:xfrm>
              <a:off x="8229264" y="804929"/>
              <a:ext cx="3606154" cy="34585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1B36481-5BEF-4917-87BA-0E16DFCEDD55}"/>
                </a:ext>
              </a:extLst>
            </p:cNvPr>
            <p:cNvSpPr/>
            <p:nvPr/>
          </p:nvSpPr>
          <p:spPr>
            <a:xfrm>
              <a:off x="811018" y="5479109"/>
              <a:ext cx="3834966" cy="49848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2289911F-6C00-4927-A10F-DBF3998D6504}"/>
              </a:ext>
            </a:extLst>
          </p:cNvPr>
          <p:cNvSpPr/>
          <p:nvPr/>
        </p:nvSpPr>
        <p:spPr>
          <a:xfrm>
            <a:off x="871762" y="5977598"/>
            <a:ext cx="8558856" cy="57461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283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138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3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2599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</m:t>
                        </m:r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=0.148323⇒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8.4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GB" sz="2500" b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Substituting the value of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in      gives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8.43677…</m:t>
                            </m:r>
                          </m:e>
                          <m:sup>
                            <m:r>
                              <a:rPr lang="en-GB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=13.1 </m:t>
                    </m:r>
                    <m:r>
                      <m:rPr>
                        <m:sty m:val="p"/>
                      </m:rPr>
                      <a:rPr lang="en-GB" sz="25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2599366"/>
              </a:xfrm>
              <a:prstGeom prst="rect">
                <a:avLst/>
              </a:prstGeom>
              <a:blipFill>
                <a:blip r:embed="rId4"/>
                <a:stretch>
                  <a:fillRect l="-942" b="-44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AF0D080-3313-45CA-A5CC-0A51AF4FBDE1}"/>
              </a:ext>
            </a:extLst>
          </p:cNvPr>
          <p:cNvGrpSpPr/>
          <p:nvPr/>
        </p:nvGrpSpPr>
        <p:grpSpPr>
          <a:xfrm>
            <a:off x="8302127" y="1000616"/>
            <a:ext cx="3505577" cy="2908108"/>
            <a:chOff x="8302127" y="1000616"/>
            <a:chExt cx="3505577" cy="29081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462B0FF-8E9E-4FD5-BB20-372828551790}"/>
                </a:ext>
              </a:extLst>
            </p:cNvPr>
            <p:cNvGrpSpPr/>
            <p:nvPr/>
          </p:nvGrpSpPr>
          <p:grpSpPr>
            <a:xfrm>
              <a:off x="8653552" y="1000616"/>
              <a:ext cx="3154152" cy="2703444"/>
              <a:chOff x="8646944" y="1506739"/>
              <a:chExt cx="3154152" cy="2703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5458682A-CF9B-4A4D-877E-64BAD11855BC}"/>
                      </a:ext>
                    </a:extLst>
                  </p:cNvPr>
                  <p:cNvSpPr/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55988881-EF3E-4BE8-A5F3-02AA86BF0B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11331" y="1506739"/>
                    <a:ext cx="3974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DA5F99B-8660-4CFC-B6B1-CD1C2D6CDAF9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3154152" cy="2525992"/>
                <a:chOff x="8646944" y="1684191"/>
                <a:chExt cx="3154152" cy="252599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AC19EBBF-AB45-4985-9082-A825D725C1D4}"/>
                    </a:ext>
                  </a:extLst>
                </p:cNvPr>
                <p:cNvGrpSpPr/>
                <p:nvPr/>
              </p:nvGrpSpPr>
              <p:grpSpPr>
                <a:xfrm>
                  <a:off x="8646944" y="1684191"/>
                  <a:ext cx="2837927" cy="2525992"/>
                  <a:chOff x="8646944" y="1684191"/>
                  <a:chExt cx="2837927" cy="2525992"/>
                </a:xfrm>
              </p:grpSpPr>
              <p:cxnSp>
                <p:nvCxnSpPr>
                  <p:cNvPr id="50" name="Straight Arrow Connector 49">
                    <a:extLst>
                      <a:ext uri="{FF2B5EF4-FFF2-40B4-BE49-F238E27FC236}">
                        <a16:creationId xmlns:a16="http://schemas.microsoft.com/office/drawing/2014/main" id="{BA74C4EA-2D39-48FE-B150-56CF63F771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645632" y="1684191"/>
                    <a:ext cx="774697" cy="1611465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B8183DF4-D10A-4B54-B933-CF1F3AF74F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46944" y="2700100"/>
                    <a:ext cx="2837927" cy="1510083"/>
                  </a:xfrm>
                  <a:prstGeom prst="straightConnector1">
                    <a:avLst/>
                  </a:prstGeom>
                  <a:ln w="15875">
                    <a:solidFill>
                      <a:srgbClr val="FF000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015328A2-3629-4BA5-9AA6-FA0024A9F4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C6DAF6D0-583E-4C2C-B43E-580F43E75E2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03680" y="2541779"/>
                      <a:ext cx="3974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2880B1D-6A33-4073-B341-DEED0A94689B}"/>
                </a:ext>
              </a:extLst>
            </p:cNvPr>
            <p:cNvGrpSpPr/>
            <p:nvPr/>
          </p:nvGrpSpPr>
          <p:grpSpPr>
            <a:xfrm>
              <a:off x="10407198" y="2803991"/>
              <a:ext cx="641393" cy="671922"/>
              <a:chOff x="4048853" y="4884400"/>
              <a:chExt cx="641393" cy="67192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016084B-2F80-4230-82D6-AEE1BD9A22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513662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/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E9EE3712-8B3F-4DD9-A305-7E95AA3395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8853" y="5156212"/>
                    <a:ext cx="641393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778D8FC-DDF7-4294-80AE-EA68061CE75E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2F03594-B984-4852-BE4D-D99B118B935A}"/>
                  </a:ext>
                </a:extLst>
              </p:cNvPr>
              <p:cNvGrpSpPr/>
              <p:nvPr/>
            </p:nvGrpSpPr>
            <p:grpSpPr>
              <a:xfrm>
                <a:off x="9025027" y="3763358"/>
                <a:ext cx="653769" cy="651489"/>
                <a:chOff x="5132963" y="4152145"/>
                <a:chExt cx="653769" cy="65148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AB653D4F-93DE-4ADF-9417-E9457F8D6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26FECB4C-6447-4B41-88CC-9F712F03F5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963" y="4268371"/>
                      <a:ext cx="65376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7A065C9C-93E7-4A4B-A9F1-63B474CB60C5}"/>
                    </a:ext>
                  </a:extLst>
                </p:cNvPr>
                <p:cNvSpPr/>
                <p:nvPr/>
              </p:nvSpPr>
              <p:spPr>
                <a:xfrm>
                  <a:off x="5202516" y="4152145"/>
                  <a:ext cx="527127" cy="651489"/>
                </a:xfrm>
                <a:prstGeom prst="arc">
                  <a:avLst>
                    <a:gd name="adj1" fmla="val 17665651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002B0C7-D403-4F5E-B94B-07EDDED15D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/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D90A8D-C18E-43DC-BA85-68FA59038F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7" y="3060822"/>
                  <a:ext cx="64139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33DFBB1-CE45-4547-B701-64B4C100CF22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19F68A0-D087-441E-9F95-54FE26788A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F3FF378D-FC53-4E28-9390-CD6513C2F84E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9D25CDC0-3238-4AAE-A48C-2A13FF5023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70F5612B-AE4B-4057-86C5-0D620FC4EC51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4DFF29EE-34B7-4DF5-A1C2-6BB8B4DA0729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99" name="Arc 98">
                    <a:extLst>
                      <a:ext uri="{FF2B5EF4-FFF2-40B4-BE49-F238E27FC236}">
                        <a16:creationId xmlns:a16="http://schemas.microsoft.com/office/drawing/2014/main" id="{21AC9449-1531-498F-A730-E4CA3400F993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0C82FD6-E3A9-4D41-8D3A-F99582EEF9E2}"/>
                </a:ext>
              </a:extLst>
            </p:cNvPr>
            <p:cNvGrpSpPr/>
            <p:nvPr/>
          </p:nvGrpSpPr>
          <p:grpSpPr>
            <a:xfrm>
              <a:off x="9387368" y="1781542"/>
              <a:ext cx="1005857" cy="941002"/>
              <a:chOff x="3029026" y="3861960"/>
              <a:chExt cx="878095" cy="753536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CB0D0FDE-5B3B-487F-B3C6-0DD5DC63D5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5363" y="4037838"/>
                <a:ext cx="311758" cy="577658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AA01EDB-C7CC-4DED-B5BA-45B1D722A4B2}"/>
                      </a:ext>
                    </a:extLst>
                  </p:cNvPr>
                  <p:cNvSpPr/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C6037CF5-C8D7-49F8-922C-5B2A41A7A8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9026" y="3861960"/>
                    <a:ext cx="64139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FC2B224-A44E-4754-AD71-B5A7BBB922EC}"/>
                </a:ext>
              </a:extLst>
            </p:cNvPr>
            <p:cNvGrpSpPr/>
            <p:nvPr/>
          </p:nvGrpSpPr>
          <p:grpSpPr>
            <a:xfrm>
              <a:off x="10351818" y="2701459"/>
              <a:ext cx="144000" cy="991412"/>
              <a:chOff x="10345210" y="3207582"/>
              <a:chExt cx="144000" cy="991412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FC2BC37A-5028-4437-9DD1-DCC5D6459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2167" y="3386316"/>
                <a:ext cx="15649" cy="81267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D7908C03-2A34-431F-8E03-D446D8678E5F}"/>
                  </a:ext>
                </a:extLst>
              </p:cNvPr>
              <p:cNvSpPr/>
              <p:nvPr/>
            </p:nvSpPr>
            <p:spPr>
              <a:xfrm>
                <a:off x="10345210" y="320758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CB2196D5-0C86-445D-8366-300E99E5CFE1}"/>
                </a:ext>
              </a:extLst>
            </p:cNvPr>
            <p:cNvGrpSpPr/>
            <p:nvPr/>
          </p:nvGrpSpPr>
          <p:grpSpPr>
            <a:xfrm>
              <a:off x="8653552" y="3528549"/>
              <a:ext cx="1790067" cy="196932"/>
              <a:chOff x="8646944" y="4034672"/>
              <a:chExt cx="1790067" cy="196932"/>
            </a:xfrm>
          </p:grpSpPr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E4EFDB0D-F034-4CB6-BA0D-08168B8DC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6944" y="4210912"/>
                <a:ext cx="1790067" cy="206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31715C8-E749-4F7E-AA67-530DFF426292}"/>
                  </a:ext>
                </a:extLst>
              </p:cNvPr>
              <p:cNvSpPr/>
              <p:nvPr/>
            </p:nvSpPr>
            <p:spPr>
              <a:xfrm>
                <a:off x="10261013" y="4034672"/>
                <a:ext cx="156803" cy="1762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F838FCC-888D-4E32-AFF0-0ABB2A463D66}"/>
              </a:ext>
            </a:extLst>
          </p:cNvPr>
          <p:cNvGrpSpPr/>
          <p:nvPr/>
        </p:nvGrpSpPr>
        <p:grpSpPr>
          <a:xfrm>
            <a:off x="4660624" y="475846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52D38DFD-D2F6-4EF4-9F52-17D1FDC58240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FADE010-1BF0-40BC-A8A8-79D0F35A5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C0CA07A-DA62-46E2-8B8B-9D0E9B53C37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7BE893F-3614-47C1-BCBA-F2DA9CB29BC1}"/>
              </a:ext>
            </a:extLst>
          </p:cNvPr>
          <p:cNvGrpSpPr/>
          <p:nvPr/>
        </p:nvGrpSpPr>
        <p:grpSpPr>
          <a:xfrm>
            <a:off x="4645983" y="3931297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635FDCA0-B411-4302-A7DF-250FBCD5F03C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E7308BE-F71E-48D4-8D98-8B07D643BDEE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5664851-D579-4816-BFB6-2FBC695E59E3}"/>
              </a:ext>
            </a:extLst>
          </p:cNvPr>
          <p:cNvGrpSpPr/>
          <p:nvPr/>
        </p:nvGrpSpPr>
        <p:grpSpPr>
          <a:xfrm>
            <a:off x="4773803" y="6059046"/>
            <a:ext cx="380232" cy="369332"/>
            <a:chOff x="3895080" y="4318508"/>
            <a:chExt cx="38023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6AF46605-B2E4-40EF-8204-0BD6824D851F}"/>
                    </a:ext>
                  </a:extLst>
                </p:cNvPr>
                <p:cNvSpPr/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D13847B-42EE-4D44-8ABE-05AE1DB332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080" y="4318508"/>
                  <a:ext cx="3802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BF063509-0F0C-46CA-B4D0-B06C669E166F}"/>
                </a:ext>
              </a:extLst>
            </p:cNvPr>
            <p:cNvSpPr/>
            <p:nvPr/>
          </p:nvSpPr>
          <p:spPr>
            <a:xfrm>
              <a:off x="3942736" y="4375355"/>
              <a:ext cx="255639" cy="27530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418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3473739" cy="365125"/>
          </a:xfrm>
        </p:spPr>
        <p:txBody>
          <a:bodyPr/>
          <a:lstStyle/>
          <a:p>
            <a:r>
              <a:rPr lang="en-US" noProof="0" dirty="0"/>
              <a:t>SUMMARY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139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37739" y="2859687"/>
            <a:ext cx="2161425" cy="1608404"/>
          </a:xfrm>
        </p:spPr>
        <p:txBody>
          <a:bodyPr/>
          <a:lstStyle/>
          <a:p>
            <a:pPr algn="ctr"/>
            <a:r>
              <a:rPr lang="en-GB" dirty="0"/>
              <a:t>REVIEW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78583" y="1373459"/>
            <a:ext cx="6242857" cy="49374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0000FF"/>
                </a:solidFill>
                <a:latin typeface="+mj-lt"/>
              </a:rPr>
              <a:t>If you have understood the content of this session, you should be able to:</a:t>
            </a:r>
          </a:p>
          <a:p>
            <a:pPr marL="0" indent="0">
              <a:buNone/>
            </a:pPr>
            <a:endParaRPr lang="en-GB" sz="2400" dirty="0">
              <a:solidFill>
                <a:srgbClr val="0000FF"/>
              </a:solidFill>
              <a:latin typeface="+mj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dirty="0">
                <a:solidFill>
                  <a:srgbClr val="0000FF"/>
                </a:solidFill>
                <a:latin typeface="Comic Sans MS"/>
              </a:rPr>
              <a:t>Find an unknown force when a system is in equilibrium.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312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34"/>
    </mc:Choice>
    <mc:Fallback xmlns="">
      <p:transition spd="slow" advTm="1563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1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rad>
                      <m:radPr>
                        <m:degHide m:val="on"/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  <a:blipFill>
                <a:blip r:embed="rId10"/>
                <a:stretch>
                  <a:fillRect l="-1364" t="-2395" b="-175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1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003F39B-A644-4BBC-B4D4-AF3EC63B4A94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EF30FB-E79F-4524-9FCF-54AD66AF5280}"/>
              </a:ext>
            </a:extLst>
          </p:cNvPr>
          <p:cNvSpPr/>
          <p:nvPr/>
        </p:nvSpPr>
        <p:spPr>
          <a:xfrm>
            <a:off x="718766" y="820958"/>
            <a:ext cx="11087234" cy="14839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91D4D7-AFD6-469D-8F70-60E9345D67A1}"/>
              </a:ext>
            </a:extLst>
          </p:cNvPr>
          <p:cNvSpPr/>
          <p:nvPr/>
        </p:nvSpPr>
        <p:spPr>
          <a:xfrm>
            <a:off x="4884953" y="2927808"/>
            <a:ext cx="6849847" cy="12109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2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600761"/>
            <a:ext cx="3009207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1224" y="5945824"/>
            <a:ext cx="8825899" cy="547350"/>
          </a:xfrm>
        </p:spPr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140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9" y="2638097"/>
            <a:ext cx="4849811" cy="3184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>
                <a:solidFill>
                  <a:srgbClr val="0000FF"/>
                </a:solidFill>
              </a:rPr>
              <a:t>Now attempt the exercises in your text book related to this topic.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85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7"/>
    </mc:Choice>
    <mc:Fallback xmlns="">
      <p:transition spd="slow" advTm="8787"/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141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182736" y="591748"/>
            <a:ext cx="4279285" cy="702406"/>
          </a:xfrm>
        </p:spPr>
        <p:txBody>
          <a:bodyPr anchor="t">
            <a:normAutofit/>
          </a:bodyPr>
          <a:lstStyle/>
          <a:p>
            <a:r>
              <a:rPr lang="en-US" sz="3200" dirty="0"/>
              <a:t>Copyright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2200" b="1" dirty="0">
                <a:solidFill>
                  <a:srgbClr val="000000"/>
                </a:solidFill>
              </a:rPr>
              <a:t>© Z. Ali 2020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98915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33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"/>
    </mc:Choice>
    <mc:Fallback xmlns="">
      <p:transition spd="slow" advTm="76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2390033" y="2654871"/>
            <a:ext cx="945678" cy="3645192"/>
            <a:chOff x="2464946" y="3125722"/>
            <a:chExt cx="945678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2464946" y="3311014"/>
              <a:ext cx="945678" cy="3459900"/>
              <a:chOff x="2028188" y="2834359"/>
              <a:chExt cx="945678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2142386" y="2834359"/>
                <a:ext cx="831480" cy="3459900"/>
                <a:chOff x="1312049" y="4044982"/>
                <a:chExt cx="831480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AF177DD4-43BC-4807-B82E-592D4209AA30}"/>
                    </a:ext>
                  </a:extLst>
                </p:cNvPr>
                <p:cNvGrpSpPr/>
                <p:nvPr/>
              </p:nvGrpSpPr>
              <p:grpSpPr>
                <a:xfrm>
                  <a:off x="1312049" y="4044982"/>
                  <a:ext cx="831480" cy="3459900"/>
                  <a:chOff x="1165850" y="1745440"/>
                  <a:chExt cx="831480" cy="345990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1" name="Rectangle 90">
                        <a:extLst>
                          <a:ext uri="{FF2B5EF4-FFF2-40B4-BE49-F238E27FC236}">
                            <a16:creationId xmlns:a16="http://schemas.microsoft.com/office/drawing/2014/main" id="{621FFEB9-745E-4D12-8707-0075387D6C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09270" y="1745440"/>
                        <a:ext cx="660244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E1B25E97-0BBC-4CC7-A9B9-CB4A20B713B2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209270" y="1745440"/>
                        <a:ext cx="660244" cy="400110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b="-1060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78ACB105-5205-4C17-A2D8-14532CF6AF65}"/>
                      </a:ext>
                    </a:extLst>
                  </p:cNvPr>
                  <p:cNvGrpSpPr/>
                  <p:nvPr/>
                </p:nvGrpSpPr>
                <p:grpSpPr>
                  <a:xfrm>
                    <a:off x="1165850" y="1965147"/>
                    <a:ext cx="831480" cy="3240193"/>
                    <a:chOff x="1086488" y="2057420"/>
                    <a:chExt cx="831480" cy="3240193"/>
                  </a:xfrm>
                </p:grpSpPr>
                <p:cxnSp>
                  <p:nvCxnSpPr>
                    <p:cNvPr id="95" name="Straight Connector 94">
                      <a:extLst>
                        <a:ext uri="{FF2B5EF4-FFF2-40B4-BE49-F238E27FC236}">
                          <a16:creationId xmlns:a16="http://schemas.microsoft.com/office/drawing/2014/main" id="{C81B9A4C-437E-47C2-930E-EFE0AD4987D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86488" y="3403895"/>
                      <a:ext cx="13758" cy="1893718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0" name="Group 109">
                      <a:extLst>
                        <a:ext uri="{FF2B5EF4-FFF2-40B4-BE49-F238E27FC236}">
                          <a16:creationId xmlns:a16="http://schemas.microsoft.com/office/drawing/2014/main" id="{4F7D5BDB-78DC-47DE-A165-3067A06AC1E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2967" y="2057420"/>
                      <a:ext cx="825001" cy="1572221"/>
                      <a:chOff x="3842050" y="1924882"/>
                      <a:chExt cx="825001" cy="1572221"/>
                    </a:xfrm>
                  </p:grpSpPr>
                  <p:cxnSp>
                    <p:nvCxnSpPr>
                      <p:cNvPr id="112" name="Straight Connector 111">
                        <a:extLst>
                          <a:ext uri="{FF2B5EF4-FFF2-40B4-BE49-F238E27FC236}">
                            <a16:creationId xmlns:a16="http://schemas.microsoft.com/office/drawing/2014/main" id="{3CE6B255-50F9-479F-B730-04A39ACD3F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842050" y="1924882"/>
                        <a:ext cx="825001" cy="1344160"/>
                      </a:xfrm>
                      <a:prstGeom prst="line">
                        <a:avLst/>
                      </a:prstGeom>
                      <a:ln w="28575">
                        <a:solidFill>
                          <a:srgbClr val="FF0000"/>
                        </a:solidFill>
                        <a:headEnd type="none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13" name="Group 112">
                        <a:extLst>
                          <a:ext uri="{FF2B5EF4-FFF2-40B4-BE49-F238E27FC236}">
                            <a16:creationId xmlns:a16="http://schemas.microsoft.com/office/drawing/2014/main" id="{ED938F16-CD37-4419-B0EE-0820FB61430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878991" y="2711110"/>
                        <a:ext cx="754817" cy="785993"/>
                        <a:chOff x="3878991" y="2711110"/>
                        <a:chExt cx="754817" cy="785993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14" name="Rectangle 113">
                              <a:extLst>
                                <a:ext uri="{FF2B5EF4-FFF2-40B4-BE49-F238E27FC236}">
                                  <a16:creationId xmlns:a16="http://schemas.microsoft.com/office/drawing/2014/main" id="{65BE070F-2542-4A65-99DF-F2D2E6878E8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954391" y="2850104"/>
                              <a:ext cx="679417" cy="407099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</m:t>
                                    </m:r>
                                    <m:sSup>
                                      <m:sSupPr>
                                        <m:ctrlPr>
                                          <a:rPr lang="en-GB" sz="2000" b="1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b="1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e>
                                      <m:sup>
                                        <m:r>
                                          <a:rPr lang="en-GB" sz="2000" b="1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p>
                                    </m:sSup>
                                  </m:oMath>
                                </m:oMathPara>
                              </a14:m>
                              <a:endParaRPr lang="en-GB" sz="2000" b="1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06" name="Rectangle 105">
                              <a:extLst>
                                <a:ext uri="{FF2B5EF4-FFF2-40B4-BE49-F238E27FC236}">
                                  <a16:creationId xmlns:a16="http://schemas.microsoft.com/office/drawing/2014/main" id="{008258D4-34AE-4A02-8FB4-9A419397AC9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3954391" y="2850104"/>
                              <a:ext cx="679417" cy="407099"/>
                            </a:xfrm>
                            <a:prstGeom prst="rect">
                              <a:avLst/>
                            </a:prstGeom>
                            <a:blipFill>
                              <a:blip r:embed="rId7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sp>
                      <p:nvSpPr>
                        <p:cNvPr id="115" name="Arc 114">
                          <a:extLst>
                            <a:ext uri="{FF2B5EF4-FFF2-40B4-BE49-F238E27FC236}">
                              <a16:creationId xmlns:a16="http://schemas.microsoft.com/office/drawing/2014/main" id="{4A2B9C34-ADF5-4C1B-AE2A-719B045350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878991" y="2711110"/>
                          <a:ext cx="697945" cy="785993"/>
                        </a:xfrm>
                        <a:prstGeom prst="arc">
                          <a:avLst>
                            <a:gd name="adj1" fmla="val 15660231"/>
                            <a:gd name="adj2" fmla="val 1514998"/>
                          </a:avLst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 dirty="0"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1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rad>
                      <m:radPr>
                        <m:degHide m:val="on"/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GB" sz="2400" b="1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func>
                      <m:func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sSup>
                          <m:sSupPr>
                            <m:ctrlP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𝟒𝟓</m:t>
                            </m:r>
                          </m:e>
                          <m:sup>
                            <m:r>
                              <a:rPr lang="en-GB" sz="2400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  <a:blipFill>
                <a:blip r:embed="rId8"/>
                <a:stretch>
                  <a:fillRect l="-1364" t="-2395" b="-175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1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003F39B-A644-4BBC-B4D4-AF3EC63B4A94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C140E7-687C-4039-8F89-0CF0FB8A3A99}"/>
              </a:ext>
            </a:extLst>
          </p:cNvPr>
          <p:cNvGrpSpPr/>
          <p:nvPr/>
        </p:nvGrpSpPr>
        <p:grpSpPr>
          <a:xfrm>
            <a:off x="718766" y="820958"/>
            <a:ext cx="11087234" cy="3317809"/>
            <a:chOff x="718766" y="820958"/>
            <a:chExt cx="11087234" cy="3317809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B9B5DF1-1B78-4D97-96F0-4F748663280F}"/>
                </a:ext>
              </a:extLst>
            </p:cNvPr>
            <p:cNvSpPr/>
            <p:nvPr/>
          </p:nvSpPr>
          <p:spPr>
            <a:xfrm>
              <a:off x="4884953" y="2927808"/>
              <a:ext cx="6849847" cy="12109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EF30FB-E79F-4524-9FCF-54AD66AF5280}"/>
                </a:ext>
              </a:extLst>
            </p:cNvPr>
            <p:cNvSpPr/>
            <p:nvPr/>
          </p:nvSpPr>
          <p:spPr>
            <a:xfrm>
              <a:off x="718766" y="820958"/>
              <a:ext cx="11087234" cy="148395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45DC0265-48B8-43DF-8377-771BCDF927E7}"/>
              </a:ext>
            </a:extLst>
          </p:cNvPr>
          <p:cNvSpPr/>
          <p:nvPr/>
        </p:nvSpPr>
        <p:spPr>
          <a:xfrm>
            <a:off x="718766" y="2509570"/>
            <a:ext cx="3868948" cy="38912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26EB2A8-653F-4D8A-B18F-7C08FC434BCA}"/>
              </a:ext>
            </a:extLst>
          </p:cNvPr>
          <p:cNvGrpSpPr/>
          <p:nvPr/>
        </p:nvGrpSpPr>
        <p:grpSpPr>
          <a:xfrm>
            <a:off x="105370" y="3481603"/>
            <a:ext cx="1446165" cy="933053"/>
            <a:chOff x="1882288" y="3437665"/>
            <a:chExt cx="1446165" cy="9330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0E7443F9-FDED-4CCF-AA43-15815766A87B}"/>
                    </a:ext>
                  </a:extLst>
                </p:cNvPr>
                <p:cNvSpPr/>
                <p:nvPr/>
              </p:nvSpPr>
              <p:spPr>
                <a:xfrm>
                  <a:off x="1882288" y="3761628"/>
                  <a:ext cx="1446165" cy="3755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𝟏𝟑𝟎</m:t>
                        </m:r>
                        <m:func>
                          <m:funcPr>
                            <m:ctrlPr>
                              <a:rPr lang="en-GB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GB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GB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</m:e>
                        </m:func>
                      </m:oMath>
                    </m:oMathPara>
                  </a14:m>
                  <a:endParaRPr lang="en-GB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0E7443F9-FDED-4CCF-AA43-15815766A8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2288" y="3761628"/>
                  <a:ext cx="1446165" cy="37555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0C03E09-560B-4D10-A600-C9207C4D5D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9569" y="3437665"/>
              <a:ext cx="18884" cy="933053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A17FEC7-80B5-4A96-95ED-DACD1A4DBB20}"/>
              </a:ext>
            </a:extLst>
          </p:cNvPr>
          <p:cNvCxnSpPr>
            <a:cxnSpLocks/>
          </p:cNvCxnSpPr>
          <p:nvPr/>
        </p:nvCxnSpPr>
        <p:spPr>
          <a:xfrm flipV="1">
            <a:off x="1264822" y="4390828"/>
            <a:ext cx="2459983" cy="23828"/>
          </a:xfrm>
          <a:prstGeom prst="straightConnector1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162B89-7893-4C92-95C9-27722431DEA1}"/>
              </a:ext>
            </a:extLst>
          </p:cNvPr>
          <p:cNvGrpSpPr/>
          <p:nvPr/>
        </p:nvGrpSpPr>
        <p:grpSpPr>
          <a:xfrm>
            <a:off x="1025959" y="3057665"/>
            <a:ext cx="1482902" cy="1617029"/>
            <a:chOff x="1025959" y="3057665"/>
            <a:chExt cx="1482902" cy="1617029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9D482ED-CB32-4DCD-8B32-CB77214C2F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46499" y="3487108"/>
              <a:ext cx="962362" cy="903721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4C19314-FE99-421A-9D1D-8A712EC92591}"/>
                    </a:ext>
                  </a:extLst>
                </p:cNvPr>
                <p:cNvSpPr/>
                <p:nvPr/>
              </p:nvSpPr>
              <p:spPr>
                <a:xfrm>
                  <a:off x="1598169" y="4072710"/>
                  <a:ext cx="679417" cy="4070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𝟒𝟓</m:t>
                            </m:r>
                          </m:e>
                          <m:sup>
                            <m:r>
                              <a:rPr lang="en-GB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GB" sz="2000" b="1" dirty="0"/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4C19314-FE99-421A-9D1D-8A712EC925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169" y="4072710"/>
                  <a:ext cx="679417" cy="40709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7D7D1877-6085-4ADB-929A-E636BB30E14B}"/>
                </a:ext>
              </a:extLst>
            </p:cNvPr>
            <p:cNvSpPr/>
            <p:nvPr/>
          </p:nvSpPr>
          <p:spPr>
            <a:xfrm>
              <a:off x="1663844" y="3888701"/>
              <a:ext cx="703014" cy="785993"/>
            </a:xfrm>
            <a:prstGeom prst="arc">
              <a:avLst>
                <a:gd name="adj1" fmla="val 9089965"/>
                <a:gd name="adj2" fmla="val 1548751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E91BD3BC-BAC4-44A1-B1FB-7067E63323CB}"/>
                    </a:ext>
                  </a:extLst>
                </p:cNvPr>
                <p:cNvSpPr/>
                <p:nvPr/>
              </p:nvSpPr>
              <p:spPr>
                <a:xfrm>
                  <a:off x="1025959" y="3057665"/>
                  <a:ext cx="90762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130 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E91BD3BC-BAC4-44A1-B1FB-7067E63323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959" y="3057665"/>
                  <a:ext cx="907621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A7826611-A763-4109-8E66-E23D32939A12}"/>
              </a:ext>
            </a:extLst>
          </p:cNvPr>
          <p:cNvSpPr/>
          <p:nvPr/>
        </p:nvSpPr>
        <p:spPr>
          <a:xfrm>
            <a:off x="2399062" y="4287184"/>
            <a:ext cx="243957" cy="21913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014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241767" cy="3645192"/>
            <a:chOff x="1100872" y="3125722"/>
            <a:chExt cx="2241767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528516"/>
              <a:ext cx="2241767" cy="3242398"/>
              <a:chOff x="664114" y="3051861"/>
              <a:chExt cx="2241767" cy="3242398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3051861"/>
                <a:ext cx="2241767" cy="3242398"/>
                <a:chOff x="-166223" y="4262484"/>
                <a:chExt cx="2241767" cy="32423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262484"/>
                  <a:ext cx="1492030" cy="3242398"/>
                  <a:chOff x="-166223" y="4262484"/>
                  <a:chExt cx="1492030" cy="3242398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262484"/>
                    <a:ext cx="1492030" cy="3242398"/>
                    <a:chOff x="-122017" y="4558786"/>
                    <a:chExt cx="1492030" cy="3242398"/>
                  </a:xfrm>
                </p:grpSpPr>
                <p:grpSp>
                  <p:nvGrpSpPr>
                    <p:cNvPr id="92" name="Group 91">
                      <a:extLst>
                        <a:ext uri="{FF2B5EF4-FFF2-40B4-BE49-F238E27FC236}">
                          <a16:creationId xmlns:a16="http://schemas.microsoft.com/office/drawing/2014/main" id="{78ACB105-5205-4C17-A2D8-14532CF6AF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558786"/>
                      <a:ext cx="1492030" cy="3242398"/>
                      <a:chOff x="-391784" y="2055215"/>
                      <a:chExt cx="1492030" cy="3242398"/>
                    </a:xfrm>
                  </p:grpSpPr>
                  <p:cxnSp>
                    <p:nvCxnSpPr>
                      <p:cNvPr id="95" name="Straight Connector 94">
                        <a:extLst>
                          <a:ext uri="{FF2B5EF4-FFF2-40B4-BE49-F238E27FC236}">
                            <a16:creationId xmlns:a16="http://schemas.microsoft.com/office/drawing/2014/main" id="{C81B9A4C-437E-47C2-930E-EFE0AD4987D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86488" y="3403895"/>
                        <a:ext cx="13758" cy="1893718"/>
                      </a:xfrm>
                      <a:prstGeom prst="line">
                        <a:avLst/>
                      </a:prstGeom>
                      <a:ln w="28575">
                        <a:solidFill>
                          <a:srgbClr val="FF0000"/>
                        </a:solidFill>
                        <a:headEnd type="none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11" name="Rectangle 110">
                            <a:extLst>
                              <a:ext uri="{FF2B5EF4-FFF2-40B4-BE49-F238E27FC236}">
                                <a16:creationId xmlns:a16="http://schemas.microsoft.com/office/drawing/2014/main" id="{6B2D11BE-721C-4D5C-93FA-0283CE893A2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-391784" y="2055215"/>
                            <a:ext cx="907621" cy="400110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130 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oMath>
                              </m:oMathPara>
                            </a14:m>
                            <a:endParaRPr lang="en-GB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11" name="Rectangle 110">
                            <a:extLst>
                              <a:ext uri="{FF2B5EF4-FFF2-40B4-BE49-F238E27FC236}">
                                <a16:creationId xmlns:a16="http://schemas.microsoft.com/office/drawing/2014/main" id="{6B2D11BE-721C-4D5C-93FA-0283CE893A2E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-391784" y="2055215"/>
                            <a:ext cx="907621" cy="400110"/>
                          </a:xfrm>
                          <a:prstGeom prst="rect">
                            <a:avLst/>
                          </a:prstGeom>
                          <a:blipFill>
                            <a:blip r:embed="rId5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GB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1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rad>
                      <m:radPr>
                        <m:degHide m:val="on"/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func>
                      <m:func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sSup>
                          <m:sSupPr>
                            <m:ctrlP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𝟔𝟎</m:t>
                            </m:r>
                          </m:e>
                          <m:sup>
                            <m: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  <a:blipFill>
                <a:blip r:embed="rId10"/>
                <a:stretch>
                  <a:fillRect l="-1364" t="-2395" b="-175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1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003F39B-A644-4BBC-B4D4-AF3EC63B4A94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C140E7-687C-4039-8F89-0CF0FB8A3A99}"/>
              </a:ext>
            </a:extLst>
          </p:cNvPr>
          <p:cNvGrpSpPr/>
          <p:nvPr/>
        </p:nvGrpSpPr>
        <p:grpSpPr>
          <a:xfrm>
            <a:off x="718766" y="820958"/>
            <a:ext cx="11087234" cy="3317809"/>
            <a:chOff x="718766" y="820958"/>
            <a:chExt cx="11087234" cy="3317809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B9B5DF1-1B78-4D97-96F0-4F748663280F}"/>
                </a:ext>
              </a:extLst>
            </p:cNvPr>
            <p:cNvSpPr/>
            <p:nvPr/>
          </p:nvSpPr>
          <p:spPr>
            <a:xfrm>
              <a:off x="4884953" y="2927808"/>
              <a:ext cx="6849847" cy="12109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EF30FB-E79F-4524-9FCF-54AD66AF5280}"/>
                </a:ext>
              </a:extLst>
            </p:cNvPr>
            <p:cNvSpPr/>
            <p:nvPr/>
          </p:nvSpPr>
          <p:spPr>
            <a:xfrm>
              <a:off x="718766" y="820958"/>
              <a:ext cx="11087234" cy="148395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75C41239-672C-453D-AA58-E6C2D8107F86}"/>
              </a:ext>
            </a:extLst>
          </p:cNvPr>
          <p:cNvSpPr/>
          <p:nvPr/>
        </p:nvSpPr>
        <p:spPr>
          <a:xfrm>
            <a:off x="588445" y="2654872"/>
            <a:ext cx="4225387" cy="400297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CFB1663-DAD0-4B2A-88BA-4B97C9D6FF0B}"/>
              </a:ext>
            </a:extLst>
          </p:cNvPr>
          <p:cNvCxnSpPr>
            <a:cxnSpLocks/>
          </p:cNvCxnSpPr>
          <p:nvPr/>
        </p:nvCxnSpPr>
        <p:spPr>
          <a:xfrm flipV="1">
            <a:off x="2510710" y="3059870"/>
            <a:ext cx="825001" cy="134416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6D17E2-FFA7-487A-A097-7944F26EC72A}"/>
              </a:ext>
            </a:extLst>
          </p:cNvPr>
          <p:cNvGrpSpPr/>
          <p:nvPr/>
        </p:nvGrpSpPr>
        <p:grpSpPr>
          <a:xfrm>
            <a:off x="2547651" y="3846098"/>
            <a:ext cx="754817" cy="785993"/>
            <a:chOff x="2547651" y="3846098"/>
            <a:chExt cx="754817" cy="785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D94CF9B6-999D-4DC9-BC4B-DCDC4236ED1C}"/>
                    </a:ext>
                  </a:extLst>
                </p:cNvPr>
                <p:cNvSpPr/>
                <p:nvPr/>
              </p:nvSpPr>
              <p:spPr>
                <a:xfrm>
                  <a:off x="2623051" y="3985092"/>
                  <a:ext cx="679417" cy="4070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sSup>
                          <m:sSupPr>
                            <m:ctrlPr>
                              <a:rPr lang="en-GB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GB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GB" sz="2000" b="1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D94CF9B6-999D-4DC9-BC4B-DCDC4236E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3051" y="3985092"/>
                  <a:ext cx="679417" cy="40709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C2AD85ED-6ACC-414D-B138-745DC9E13CC2}"/>
                </a:ext>
              </a:extLst>
            </p:cNvPr>
            <p:cNvSpPr/>
            <p:nvPr/>
          </p:nvSpPr>
          <p:spPr>
            <a:xfrm>
              <a:off x="2547651" y="3846098"/>
              <a:ext cx="697945" cy="785993"/>
            </a:xfrm>
            <a:prstGeom prst="arc">
              <a:avLst>
                <a:gd name="adj1" fmla="val 15660231"/>
                <a:gd name="adj2" fmla="val 151499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894429DE-D16B-4870-A0E3-8A9372AD392A}"/>
              </a:ext>
            </a:extLst>
          </p:cNvPr>
          <p:cNvSpPr/>
          <p:nvPr/>
        </p:nvSpPr>
        <p:spPr>
          <a:xfrm>
            <a:off x="2399062" y="4287184"/>
            <a:ext cx="243957" cy="21913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0D14CFE-E312-4882-A46D-EA8311F6E036}"/>
              </a:ext>
            </a:extLst>
          </p:cNvPr>
          <p:cNvCxnSpPr>
            <a:cxnSpLocks/>
          </p:cNvCxnSpPr>
          <p:nvPr/>
        </p:nvCxnSpPr>
        <p:spPr>
          <a:xfrm flipV="1">
            <a:off x="1264822" y="4390828"/>
            <a:ext cx="2459983" cy="23828"/>
          </a:xfrm>
          <a:prstGeom prst="straightConnector1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690A8C8-3613-46C9-BBC7-C92AD5079530}"/>
                  </a:ext>
                </a:extLst>
              </p:cNvPr>
              <p:cNvSpPr/>
              <p:nvPr/>
            </p:nvSpPr>
            <p:spPr>
              <a:xfrm>
                <a:off x="2547651" y="2840163"/>
                <a:ext cx="6602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690A8C8-3613-46C9-BBC7-C92AD5079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651" y="2840163"/>
                <a:ext cx="660244" cy="400110"/>
              </a:xfrm>
              <a:prstGeom prst="rect">
                <a:avLst/>
              </a:prstGeom>
              <a:blipFill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EC2892D0-ACB3-4FA6-B820-CA8B1C56816B}"/>
              </a:ext>
            </a:extLst>
          </p:cNvPr>
          <p:cNvGrpSpPr/>
          <p:nvPr/>
        </p:nvGrpSpPr>
        <p:grpSpPr>
          <a:xfrm>
            <a:off x="3332882" y="3062616"/>
            <a:ext cx="1205584" cy="1328212"/>
            <a:chOff x="3332882" y="3062616"/>
            <a:chExt cx="1205584" cy="13282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E1CDC55D-AFAA-4DFB-B4ED-CD0A4E57A59A}"/>
                    </a:ext>
                  </a:extLst>
                </p:cNvPr>
                <p:cNvSpPr/>
                <p:nvPr/>
              </p:nvSpPr>
              <p:spPr>
                <a:xfrm>
                  <a:off x="3337560" y="3538946"/>
                  <a:ext cx="1200906" cy="3755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  <m:func>
                          <m:funcPr>
                            <m:ctrlPr>
                              <a:rPr lang="en-GB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</m:t>
                            </m:r>
                            <m:sSup>
                              <m:sSupPr>
                                <m:ctrlPr>
                                  <a:rPr lang="en-GB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GB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</m:e>
                        </m:func>
                      </m:oMath>
                    </m:oMathPara>
                  </a14:m>
                  <a:endParaRPr lang="en-GB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E1CDC55D-AFAA-4DFB-B4ED-CD0A4E57A5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7560" y="3538946"/>
                  <a:ext cx="1200906" cy="375552"/>
                </a:xfrm>
                <a:prstGeom prst="rect">
                  <a:avLst/>
                </a:prstGeom>
                <a:blipFill>
                  <a:blip r:embed="rId1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E0F08CB6-D731-4131-89C8-7011FD0322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32882" y="3062616"/>
              <a:ext cx="0" cy="1328212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54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17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2991778"/>
            <a:chOff x="1100872" y="3125722"/>
            <a:chExt cx="2698846" cy="2991778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1834531"/>
              <a:chOff x="664114" y="2834359"/>
              <a:chExt cx="2698846" cy="1834531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4868A664-915D-4D20-9F57-0FF9E899A3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1834531"/>
                <a:chOff x="-166223" y="4044982"/>
                <a:chExt cx="2698846" cy="1834531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B559F50D-6506-45EF-A6B4-DC6A46E03DEA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1791928"/>
                  <a:chOff x="-122017" y="4341284"/>
                  <a:chExt cx="2698846" cy="1791928"/>
                </a:xfrm>
              </p:grpSpPr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E50588DD-2D8D-4D1E-BD80-5778E4A5CDB9}"/>
                      </a:ext>
                    </a:extLst>
                  </p:cNvPr>
                  <p:cNvGrpSpPr/>
                  <p:nvPr/>
                </p:nvGrpSpPr>
                <p:grpSpPr>
                  <a:xfrm>
                    <a:off x="-122017" y="4341284"/>
                    <a:ext cx="2698846" cy="1791928"/>
                    <a:chOff x="190401" y="2241367"/>
                    <a:chExt cx="2698846" cy="1791928"/>
                  </a:xfrm>
                </p:grpSpPr>
                <p:grpSp>
                  <p:nvGrpSpPr>
                    <p:cNvPr id="89" name="Group 88">
                      <a:extLst>
                        <a:ext uri="{FF2B5EF4-FFF2-40B4-BE49-F238E27FC236}">
                          <a16:creationId xmlns:a16="http://schemas.microsoft.com/office/drawing/2014/main" id="{AF177DD4-43BC-4807-B82E-592D4209AA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401" y="2241367"/>
                      <a:ext cx="2309752" cy="1791928"/>
                      <a:chOff x="-312422" y="1745440"/>
                      <a:chExt cx="2309752" cy="1791928"/>
                    </a:xfrm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91" name="Rectangle 90">
                            <a:extLst>
                              <a:ext uri="{FF2B5EF4-FFF2-40B4-BE49-F238E27FC236}">
                                <a16:creationId xmlns:a16="http://schemas.microsoft.com/office/drawing/2014/main" id="{621FFEB9-745E-4D12-8707-0075387D6CE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209270" y="1745440"/>
                            <a:ext cx="660244" cy="400110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oMath>
                              </m:oMathPara>
                            </a14:m>
                            <a:endParaRPr lang="en-GB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98" name="Rectangle 97">
                            <a:extLst>
                              <a:ext uri="{FF2B5EF4-FFF2-40B4-BE49-F238E27FC236}">
                                <a16:creationId xmlns:a16="http://schemas.microsoft.com/office/drawing/2014/main" id="{E1B25E97-0BBC-4CC7-A9B9-CB4A20B713B2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209270" y="1745440"/>
                            <a:ext cx="660244" cy="400110"/>
                          </a:xfrm>
                          <a:prstGeom prst="rect">
                            <a:avLst/>
                          </a:prstGeom>
                          <a:blipFill>
                            <a:blip r:embed="rId6"/>
                            <a:stretch>
                              <a:fillRect b="-10606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GB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grpSp>
                    <p:nvGrpSpPr>
                      <p:cNvPr id="109" name="Group 108">
                        <a:extLst>
                          <a:ext uri="{FF2B5EF4-FFF2-40B4-BE49-F238E27FC236}">
                            <a16:creationId xmlns:a16="http://schemas.microsoft.com/office/drawing/2014/main" id="{EA47ABE0-36C6-4739-B1B9-6C3D58997AF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312422" y="1962942"/>
                        <a:ext cx="2309752" cy="1574426"/>
                        <a:chOff x="2357299" y="1922677"/>
                        <a:chExt cx="2309752" cy="1574426"/>
                      </a:xfrm>
                    </p:grpSpPr>
                    <p:grpSp>
                      <p:nvGrpSpPr>
                        <p:cNvPr id="110" name="Group 109">
                          <a:extLst>
                            <a:ext uri="{FF2B5EF4-FFF2-40B4-BE49-F238E27FC236}">
                              <a16:creationId xmlns:a16="http://schemas.microsoft.com/office/drawing/2014/main" id="{4F7D5BDB-78DC-47DE-A165-3067A06AC1E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842050" y="1924882"/>
                          <a:ext cx="825001" cy="1572221"/>
                          <a:chOff x="3842050" y="1924882"/>
                          <a:chExt cx="825001" cy="1572221"/>
                        </a:xfrm>
                      </p:grpSpPr>
                      <p:cxnSp>
                        <p:nvCxnSpPr>
                          <p:cNvPr id="112" name="Straight Connector 111">
                            <a:extLst>
                              <a:ext uri="{FF2B5EF4-FFF2-40B4-BE49-F238E27FC236}">
                                <a16:creationId xmlns:a16="http://schemas.microsoft.com/office/drawing/2014/main" id="{3CE6B255-50F9-479F-B730-04A39ACD3F84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3842050" y="1924882"/>
                            <a:ext cx="825001" cy="134416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13" name="Group 112">
                            <a:extLst>
                              <a:ext uri="{FF2B5EF4-FFF2-40B4-BE49-F238E27FC236}">
                                <a16:creationId xmlns:a16="http://schemas.microsoft.com/office/drawing/2014/main" id="{ED938F16-CD37-4419-B0EE-0820FB61430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878991" y="2711110"/>
                            <a:ext cx="754817" cy="785993"/>
                            <a:chOff x="3878991" y="2711110"/>
                            <a:chExt cx="754817" cy="785993"/>
                          </a:xfrm>
                        </p:grpSpPr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4" name="Rectangle 113">
                                  <a:extLst>
                                    <a:ext uri="{FF2B5EF4-FFF2-40B4-BE49-F238E27FC236}">
                                      <a16:creationId xmlns:a16="http://schemas.microsoft.com/office/drawing/2014/main" id="{65BE070F-2542-4A65-99DF-F2D2E6878E83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954391" y="2850104"/>
                                  <a:ext cx="679417" cy="407099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1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𝟔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</m:e>
                                          <m:sup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</m:sup>
                                        </m:sSup>
                                      </m:oMath>
                                    </m:oMathPara>
                                  </a14:m>
                                  <a:endParaRPr lang="en-GB" sz="2000" b="1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6" name="Rectangle 105">
                                  <a:extLst>
                                    <a:ext uri="{FF2B5EF4-FFF2-40B4-BE49-F238E27FC236}">
                                      <a16:creationId xmlns:a16="http://schemas.microsoft.com/office/drawing/2014/main" id="{008258D4-34AE-4A02-8FB4-9A419397AC92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3954391" y="2850104"/>
                                  <a:ext cx="679417" cy="407099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7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  <p:sp>
                          <p:nvSpPr>
                            <p:cNvPr id="115" name="Arc 114">
                              <a:extLst>
                                <a:ext uri="{FF2B5EF4-FFF2-40B4-BE49-F238E27FC236}">
                                  <a16:creationId xmlns:a16="http://schemas.microsoft.com/office/drawing/2014/main" id="{4A2B9C34-ADF5-4C1B-AE2A-719B045350B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878991" y="2711110"/>
                              <a:ext cx="697945" cy="785993"/>
                            </a:xfrm>
                            <a:prstGeom prst="arc">
                              <a:avLst>
                                <a:gd name="adj1" fmla="val 15660231"/>
                                <a:gd name="adj2" fmla="val 1514998"/>
                              </a:avLst>
                            </a:prstGeom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B" dirty="0"/>
                            </a:p>
                          </p:txBody>
                        </p:sp>
                      </p:grpSp>
                    </p:grp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11" name="Rectangle 110">
                              <a:extLst>
                                <a:ext uri="{FF2B5EF4-FFF2-40B4-BE49-F238E27FC236}">
                                  <a16:creationId xmlns:a16="http://schemas.microsoft.com/office/drawing/2014/main" id="{6B2D11BE-721C-4D5C-93FA-0283CE893A2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357299" y="1922677"/>
                              <a:ext cx="907621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130 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03" name="Rectangle 102">
                              <a:extLst>
                                <a:ext uri="{FF2B5EF4-FFF2-40B4-BE49-F238E27FC236}">
                                  <a16:creationId xmlns:a16="http://schemas.microsoft.com/office/drawing/2014/main" id="{0CC688D5-C031-40D3-A21C-2E9E803CC7C1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2357299" y="1922677"/>
                              <a:ext cx="907621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8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</p:grpSp>
                <p:cxnSp>
                  <p:nvCxnSpPr>
                    <p:cNvPr id="90" name="Straight Arrow Connector 89">
                      <a:extLst>
                        <a:ext uri="{FF2B5EF4-FFF2-40B4-BE49-F238E27FC236}">
                          <a16:creationId xmlns:a16="http://schemas.microsoft.com/office/drawing/2014/main" id="{7EE50CAD-9A16-45CA-89A7-AD84916230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29264" y="3792032"/>
                      <a:ext cx="2459983" cy="23828"/>
                    </a:xfrm>
                    <a:prstGeom prst="straightConnector1">
                      <a:avLst/>
                    </a:prstGeom>
                    <a:ln w="1270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dash"/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id="{FEAA4D4A-817E-443F-8187-31897F046D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98523" y="4988229"/>
                    <a:ext cx="962362" cy="903721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>
                      <a:extLst>
                        <a:ext uri="{FF2B5EF4-FFF2-40B4-BE49-F238E27FC236}">
                          <a16:creationId xmlns:a16="http://schemas.microsoft.com/office/drawing/2014/main" id="{A1369A22-A0ED-49FB-98AB-810BCD531B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987" y="5277529"/>
                      <a:ext cx="679417" cy="4070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GB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𝟒𝟓</m:t>
                                </m:r>
                              </m:e>
                              <m:sup>
                                <m:r>
                                  <a:rPr lang="en-GB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</m:oMath>
                        </m:oMathPara>
                      </a14:m>
                      <a:endParaRPr lang="en-GB" sz="2000" b="1" dirty="0"/>
                    </a:p>
                  </p:txBody>
                </p:sp>
              </mc:Choice>
              <mc:Fallback xmlns="">
                <p:sp>
                  <p:nvSpPr>
                    <p:cNvPr id="73" name="Rectangle 72">
                      <a:extLst>
                        <a:ext uri="{FF2B5EF4-FFF2-40B4-BE49-F238E27FC236}">
                          <a16:creationId xmlns:a16="http://schemas.microsoft.com/office/drawing/2014/main" id="{B969C64B-D849-4193-9620-D4B6F4D9E51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5987" y="5277529"/>
                      <a:ext cx="679417" cy="407099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4" name="Arc 83">
                  <a:extLst>
                    <a:ext uri="{FF2B5EF4-FFF2-40B4-BE49-F238E27FC236}">
                      <a16:creationId xmlns:a16="http://schemas.microsoft.com/office/drawing/2014/main" id="{E83DC6E8-ABE0-4535-AD18-4044778065C3}"/>
                    </a:ext>
                  </a:extLst>
                </p:cNvPr>
                <p:cNvSpPr/>
                <p:nvPr/>
              </p:nvSpPr>
              <p:spPr>
                <a:xfrm>
                  <a:off x="471662" y="5093520"/>
                  <a:ext cx="703014" cy="785993"/>
                </a:xfrm>
                <a:prstGeom prst="arc">
                  <a:avLst>
                    <a:gd name="adj1" fmla="val 9089965"/>
                    <a:gd name="adj2" fmla="val 1548751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1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rad>
                      <m:radPr>
                        <m:degHide m:val="on"/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GB" sz="24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  <a:blipFill>
                <a:blip r:embed="rId10"/>
                <a:stretch>
                  <a:fillRect l="-1364" t="-2395" b="-175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1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003F39B-A644-4BBC-B4D4-AF3EC63B4A94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C140E7-687C-4039-8F89-0CF0FB8A3A99}"/>
              </a:ext>
            </a:extLst>
          </p:cNvPr>
          <p:cNvGrpSpPr/>
          <p:nvPr/>
        </p:nvGrpSpPr>
        <p:grpSpPr>
          <a:xfrm>
            <a:off x="718766" y="820958"/>
            <a:ext cx="11087234" cy="3317809"/>
            <a:chOff x="718766" y="820958"/>
            <a:chExt cx="11087234" cy="3317809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B9B5DF1-1B78-4D97-96F0-4F748663280F}"/>
                </a:ext>
              </a:extLst>
            </p:cNvPr>
            <p:cNvSpPr/>
            <p:nvPr/>
          </p:nvSpPr>
          <p:spPr>
            <a:xfrm>
              <a:off x="4884953" y="2927808"/>
              <a:ext cx="6849847" cy="12109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EF30FB-E79F-4524-9FCF-54AD66AF5280}"/>
                </a:ext>
              </a:extLst>
            </p:cNvPr>
            <p:cNvSpPr/>
            <p:nvPr/>
          </p:nvSpPr>
          <p:spPr>
            <a:xfrm>
              <a:off x="718766" y="820958"/>
              <a:ext cx="11087234" cy="148395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3AA4BA7-830F-4015-83F2-7DEB9B9A8D0B}"/>
              </a:ext>
            </a:extLst>
          </p:cNvPr>
          <p:cNvSpPr/>
          <p:nvPr/>
        </p:nvSpPr>
        <p:spPr>
          <a:xfrm>
            <a:off x="1025960" y="2520991"/>
            <a:ext cx="3167584" cy="276597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42F7BD-E89A-438E-9296-36855E91F50E}"/>
              </a:ext>
            </a:extLst>
          </p:cNvPr>
          <p:cNvGrpSpPr/>
          <p:nvPr/>
        </p:nvGrpSpPr>
        <p:grpSpPr>
          <a:xfrm>
            <a:off x="2399062" y="4287184"/>
            <a:ext cx="868664" cy="2012879"/>
            <a:chOff x="2399062" y="4287184"/>
            <a:chExt cx="868664" cy="201287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8C1EAB0-1052-4C6B-8E5C-8DB9AD69EFB9}"/>
                </a:ext>
              </a:extLst>
            </p:cNvPr>
            <p:cNvGrpSpPr/>
            <p:nvPr/>
          </p:nvGrpSpPr>
          <p:grpSpPr>
            <a:xfrm>
              <a:off x="2504231" y="4406345"/>
              <a:ext cx="763495" cy="1893718"/>
              <a:chOff x="2504231" y="4406345"/>
              <a:chExt cx="763495" cy="1893718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8FD4E36-273D-4308-A8AA-BBA4DF3735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04231" y="4406345"/>
                <a:ext cx="13758" cy="1893718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2C85CF24-9005-4F39-9F7A-E796CBBE1ACE}"/>
                      </a:ext>
                    </a:extLst>
                  </p:cNvPr>
                  <p:cNvSpPr/>
                  <p:nvPr/>
                </p:nvSpPr>
                <p:spPr>
                  <a:xfrm>
                    <a:off x="2581887" y="5848668"/>
                    <a:ext cx="685839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2C85CF24-9005-4F39-9F7A-E796CBBE1AC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81887" y="5848668"/>
                    <a:ext cx="685839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3FC24F8-1CDF-4C20-9070-B00165EC1365}"/>
                </a:ext>
              </a:extLst>
            </p:cNvPr>
            <p:cNvSpPr/>
            <p:nvPr/>
          </p:nvSpPr>
          <p:spPr>
            <a:xfrm>
              <a:off x="2399062" y="4287184"/>
              <a:ext cx="243957" cy="219130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2"/>
                </a:gs>
              </a:gsLst>
              <a:lin ang="3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386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18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1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rad>
                      <m:radPr>
                        <m:degHide m:val="on"/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  <a:blipFill>
                <a:blip r:embed="rId10"/>
                <a:stretch>
                  <a:fillRect l="-1364" t="-2395" b="-2263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1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003F39B-A644-4BBC-B4D4-AF3EC63B4A94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C140E7-687C-4039-8F89-0CF0FB8A3A99}"/>
              </a:ext>
            </a:extLst>
          </p:cNvPr>
          <p:cNvGrpSpPr/>
          <p:nvPr/>
        </p:nvGrpSpPr>
        <p:grpSpPr>
          <a:xfrm>
            <a:off x="718766" y="820958"/>
            <a:ext cx="11087234" cy="3317809"/>
            <a:chOff x="718766" y="820958"/>
            <a:chExt cx="11087234" cy="3317809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B9B5DF1-1B78-4D97-96F0-4F748663280F}"/>
                </a:ext>
              </a:extLst>
            </p:cNvPr>
            <p:cNvSpPr/>
            <p:nvPr/>
          </p:nvSpPr>
          <p:spPr>
            <a:xfrm>
              <a:off x="4884953" y="2927808"/>
              <a:ext cx="6849847" cy="12109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EF30FB-E79F-4524-9FCF-54AD66AF5280}"/>
                </a:ext>
              </a:extLst>
            </p:cNvPr>
            <p:cNvSpPr/>
            <p:nvPr/>
          </p:nvSpPr>
          <p:spPr>
            <a:xfrm>
              <a:off x="718766" y="820958"/>
              <a:ext cx="11087234" cy="148395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8280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19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1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rad>
                      <m:radPr>
                        <m:degHide m:val="on"/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func>
                      <m:funcPr>
                        <m:ctrlP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sSup>
                          <m:sSupPr>
                            <m:ctrlP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𝟒𝟓</m:t>
                            </m:r>
                          </m:e>
                          <m:sup>
                            <m:r>
                              <a:rPr lang="en-GB" sz="2400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  <a:blipFill>
                <a:blip r:embed="rId10"/>
                <a:stretch>
                  <a:fillRect l="-1364" t="-2395" b="-2269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1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003F39B-A644-4BBC-B4D4-AF3EC63B4A94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C140E7-687C-4039-8F89-0CF0FB8A3A99}"/>
              </a:ext>
            </a:extLst>
          </p:cNvPr>
          <p:cNvGrpSpPr/>
          <p:nvPr/>
        </p:nvGrpSpPr>
        <p:grpSpPr>
          <a:xfrm>
            <a:off x="718766" y="820958"/>
            <a:ext cx="11087234" cy="3317809"/>
            <a:chOff x="718766" y="820958"/>
            <a:chExt cx="11087234" cy="3317809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B9B5DF1-1B78-4D97-96F0-4F748663280F}"/>
                </a:ext>
              </a:extLst>
            </p:cNvPr>
            <p:cNvSpPr/>
            <p:nvPr/>
          </p:nvSpPr>
          <p:spPr>
            <a:xfrm>
              <a:off x="4884953" y="2927808"/>
              <a:ext cx="6849847" cy="12109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EF30FB-E79F-4524-9FCF-54AD66AF5280}"/>
                </a:ext>
              </a:extLst>
            </p:cNvPr>
            <p:cNvSpPr/>
            <p:nvPr/>
          </p:nvSpPr>
          <p:spPr>
            <a:xfrm>
              <a:off x="718766" y="820958"/>
              <a:ext cx="11087234" cy="148395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152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37739" y="2859687"/>
            <a:ext cx="2187096" cy="1608404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39691" y="1373460"/>
            <a:ext cx="5966309" cy="54845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solidFill>
                  <a:srgbClr val="0000FF"/>
                </a:solidFill>
                <a:latin typeface="+mj-lt"/>
              </a:rPr>
              <a:t>The objectives for this session are to:</a:t>
            </a:r>
          </a:p>
          <a:p>
            <a:pPr marL="0" indent="0">
              <a:buNone/>
            </a:pPr>
            <a:endParaRPr lang="en-US" sz="2500" dirty="0">
              <a:solidFill>
                <a:srgbClr val="0000FF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500" dirty="0">
                <a:solidFill>
                  <a:srgbClr val="0000FF"/>
                </a:solidFill>
                <a:latin typeface="+mj-lt"/>
              </a:rPr>
              <a:t>Find an unknown force when a system is in equilibrium.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969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0"/>
    </mc:Choice>
    <mc:Fallback xmlns="">
      <p:transition spd="slow" advTm="1006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20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1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rad>
                      <m:radPr>
                        <m:degHide m:val="on"/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sSup>
                          <m:sSupPr>
                            <m:ctrlP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𝟔𝟎</m:t>
                            </m:r>
                          </m:e>
                          <m:sup>
                            <m: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  <a:blipFill>
                <a:blip r:embed="rId10"/>
                <a:stretch>
                  <a:fillRect l="-1364" t="-2395" b="-2269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1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003F39B-A644-4BBC-B4D4-AF3EC63B4A94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C140E7-687C-4039-8F89-0CF0FB8A3A99}"/>
              </a:ext>
            </a:extLst>
          </p:cNvPr>
          <p:cNvGrpSpPr/>
          <p:nvPr/>
        </p:nvGrpSpPr>
        <p:grpSpPr>
          <a:xfrm>
            <a:off x="718766" y="820958"/>
            <a:ext cx="11087234" cy="3317809"/>
            <a:chOff x="718766" y="820958"/>
            <a:chExt cx="11087234" cy="3317809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B9B5DF1-1B78-4D97-96F0-4F748663280F}"/>
                </a:ext>
              </a:extLst>
            </p:cNvPr>
            <p:cNvSpPr/>
            <p:nvPr/>
          </p:nvSpPr>
          <p:spPr>
            <a:xfrm>
              <a:off x="4884953" y="2927808"/>
              <a:ext cx="6849847" cy="12109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EF30FB-E79F-4524-9FCF-54AD66AF5280}"/>
                </a:ext>
              </a:extLst>
            </p:cNvPr>
            <p:cNvSpPr/>
            <p:nvPr/>
          </p:nvSpPr>
          <p:spPr>
            <a:xfrm>
              <a:off x="718766" y="820958"/>
              <a:ext cx="11087234" cy="148395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8657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21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1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rad>
                      <m:radPr>
                        <m:degHide m:val="on"/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func>
                      <m:func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sSup>
                          <m:sSupPr>
                            <m:ctrlP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𝟒𝟓</m:t>
                            </m:r>
                          </m:e>
                          <m:sup>
                            <m: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func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func>
                      <m:func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sSup>
                          <m:sSupPr>
                            <m:ctrlP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𝟔𝟎</m:t>
                            </m:r>
                          </m:e>
                          <m:sup>
                            <m: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GB" sz="24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𝟏𝟑𝟎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GB" sz="24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  <a:blipFill>
                <a:blip r:embed="rId10"/>
                <a:stretch>
                  <a:fillRect l="-1364" t="-2395" b="-2269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1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003F39B-A644-4BBC-B4D4-AF3EC63B4A94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C140E7-687C-4039-8F89-0CF0FB8A3A99}"/>
              </a:ext>
            </a:extLst>
          </p:cNvPr>
          <p:cNvGrpSpPr/>
          <p:nvPr/>
        </p:nvGrpSpPr>
        <p:grpSpPr>
          <a:xfrm>
            <a:off x="718766" y="820958"/>
            <a:ext cx="11087234" cy="3317809"/>
            <a:chOff x="718766" y="820958"/>
            <a:chExt cx="11087234" cy="3317809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B9B5DF1-1B78-4D97-96F0-4F748663280F}"/>
                </a:ext>
              </a:extLst>
            </p:cNvPr>
            <p:cNvSpPr/>
            <p:nvPr/>
          </p:nvSpPr>
          <p:spPr>
            <a:xfrm>
              <a:off x="4884953" y="2927808"/>
              <a:ext cx="6849847" cy="12109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EF30FB-E79F-4524-9FCF-54AD66AF5280}"/>
                </a:ext>
              </a:extLst>
            </p:cNvPr>
            <p:cNvSpPr/>
            <p:nvPr/>
          </p:nvSpPr>
          <p:spPr>
            <a:xfrm>
              <a:off x="718766" y="820958"/>
              <a:ext cx="11087234" cy="148395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4018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22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1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rad>
                      <m:radPr>
                        <m:degHide m:val="on"/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  <a:blipFill>
                <a:blip r:embed="rId10"/>
                <a:stretch>
                  <a:fillRect l="-1364" t="-2395" b="-2263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1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003F39B-A644-4BBC-B4D4-AF3EC63B4A94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C140E7-687C-4039-8F89-0CF0FB8A3A99}"/>
              </a:ext>
            </a:extLst>
          </p:cNvPr>
          <p:cNvGrpSpPr/>
          <p:nvPr/>
        </p:nvGrpSpPr>
        <p:grpSpPr>
          <a:xfrm>
            <a:off x="718766" y="820958"/>
            <a:ext cx="11087234" cy="3317809"/>
            <a:chOff x="718766" y="820958"/>
            <a:chExt cx="11087234" cy="3317809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B9B5DF1-1B78-4D97-96F0-4F748663280F}"/>
                </a:ext>
              </a:extLst>
            </p:cNvPr>
            <p:cNvSpPr/>
            <p:nvPr/>
          </p:nvSpPr>
          <p:spPr>
            <a:xfrm>
              <a:off x="4884953" y="2927808"/>
              <a:ext cx="6849847" cy="121095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EF30FB-E79F-4524-9FCF-54AD66AF5280}"/>
                </a:ext>
              </a:extLst>
            </p:cNvPr>
            <p:cNvSpPr/>
            <p:nvPr/>
          </p:nvSpPr>
          <p:spPr>
            <a:xfrm>
              <a:off x="718766" y="820958"/>
              <a:ext cx="11087234" cy="148395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5030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23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1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rad>
                      <m:radPr>
                        <m:degHide m:val="on"/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Substituting the value of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gives: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+130</m:t>
                    </m:r>
                    <m:rad>
                      <m:radPr>
                        <m:degHide m:val="on"/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  <a:blipFill>
                <a:blip r:embed="rId10"/>
                <a:stretch>
                  <a:fillRect l="-1364" t="-2395" b="-3269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1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003F39B-A644-4BBC-B4D4-AF3EC63B4A94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C140E7-687C-4039-8F89-0CF0FB8A3A99}"/>
              </a:ext>
            </a:extLst>
          </p:cNvPr>
          <p:cNvGrpSpPr/>
          <p:nvPr/>
        </p:nvGrpSpPr>
        <p:grpSpPr>
          <a:xfrm>
            <a:off x="718766" y="820958"/>
            <a:ext cx="11087234" cy="2775519"/>
            <a:chOff x="718766" y="820958"/>
            <a:chExt cx="11087234" cy="2775519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B9B5DF1-1B78-4D97-96F0-4F748663280F}"/>
                </a:ext>
              </a:extLst>
            </p:cNvPr>
            <p:cNvSpPr/>
            <p:nvPr/>
          </p:nvSpPr>
          <p:spPr>
            <a:xfrm>
              <a:off x="4884953" y="2927809"/>
              <a:ext cx="6849847" cy="6686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EF30FB-E79F-4524-9FCF-54AD66AF5280}"/>
                </a:ext>
              </a:extLst>
            </p:cNvPr>
            <p:cNvSpPr/>
            <p:nvPr/>
          </p:nvSpPr>
          <p:spPr>
            <a:xfrm>
              <a:off x="718766" y="820958"/>
              <a:ext cx="11087234" cy="148395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8ADB321A-EEBB-46E8-9030-3D0C417BF73A}"/>
              </a:ext>
            </a:extLst>
          </p:cNvPr>
          <p:cNvSpPr/>
          <p:nvPr/>
        </p:nvSpPr>
        <p:spPr>
          <a:xfrm>
            <a:off x="4958086" y="4524732"/>
            <a:ext cx="6849847" cy="53494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154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24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1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𝟏𝟑𝟎</m:t>
                    </m:r>
                    <m:rad>
                      <m:radPr>
                        <m:degHide m:val="on"/>
                        <m:ctrlP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GB" sz="24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Substituting the value of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gives: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𝟏𝟑𝟎</m:t>
                    </m:r>
                    <m:rad>
                      <m:radPr>
                        <m:degHide m:val="on"/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  <a:blipFill>
                <a:blip r:embed="rId10"/>
                <a:stretch>
                  <a:fillRect l="-1364" t="-2395" b="-3269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1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003F39B-A644-4BBC-B4D4-AF3EC63B4A94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C140E7-687C-4039-8F89-0CF0FB8A3A99}"/>
              </a:ext>
            </a:extLst>
          </p:cNvPr>
          <p:cNvGrpSpPr/>
          <p:nvPr/>
        </p:nvGrpSpPr>
        <p:grpSpPr>
          <a:xfrm>
            <a:off x="718766" y="820958"/>
            <a:ext cx="11087234" cy="2775519"/>
            <a:chOff x="718766" y="820958"/>
            <a:chExt cx="11087234" cy="2775519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B9B5DF1-1B78-4D97-96F0-4F748663280F}"/>
                </a:ext>
              </a:extLst>
            </p:cNvPr>
            <p:cNvSpPr/>
            <p:nvPr/>
          </p:nvSpPr>
          <p:spPr>
            <a:xfrm>
              <a:off x="4884953" y="2927809"/>
              <a:ext cx="6849847" cy="6686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EF30FB-E79F-4524-9FCF-54AD66AF5280}"/>
                </a:ext>
              </a:extLst>
            </p:cNvPr>
            <p:cNvSpPr/>
            <p:nvPr/>
          </p:nvSpPr>
          <p:spPr>
            <a:xfrm>
              <a:off x="718766" y="820958"/>
              <a:ext cx="11087234" cy="148395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8ADB321A-EEBB-46E8-9030-3D0C417BF73A}"/>
              </a:ext>
            </a:extLst>
          </p:cNvPr>
          <p:cNvSpPr/>
          <p:nvPr/>
        </p:nvSpPr>
        <p:spPr>
          <a:xfrm>
            <a:off x="4958086" y="4524732"/>
            <a:ext cx="6849847" cy="53494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20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25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1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𝟏𝟑𝟎</m:t>
                    </m:r>
                    <m:rad>
                      <m:radPr>
                        <m:degHide m:val="on"/>
                        <m:ctrlP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GB" sz="24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𝟏𝟑𝟎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GB" sz="24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Substituting the value of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gives: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𝟏𝟑𝟎</m:t>
                    </m:r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𝟏𝟑𝟎</m:t>
                    </m:r>
                    <m:rad>
                      <m:radPr>
                        <m:degHide m:val="on"/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GB" sz="24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  <a:blipFill>
                <a:blip r:embed="rId10"/>
                <a:stretch>
                  <a:fillRect l="-1364" t="-2395" b="-3263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1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003F39B-A644-4BBC-B4D4-AF3EC63B4A94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C140E7-687C-4039-8F89-0CF0FB8A3A99}"/>
              </a:ext>
            </a:extLst>
          </p:cNvPr>
          <p:cNvGrpSpPr/>
          <p:nvPr/>
        </p:nvGrpSpPr>
        <p:grpSpPr>
          <a:xfrm>
            <a:off x="718766" y="820958"/>
            <a:ext cx="11087234" cy="2775519"/>
            <a:chOff x="718766" y="820958"/>
            <a:chExt cx="11087234" cy="2775519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B9B5DF1-1B78-4D97-96F0-4F748663280F}"/>
                </a:ext>
              </a:extLst>
            </p:cNvPr>
            <p:cNvSpPr/>
            <p:nvPr/>
          </p:nvSpPr>
          <p:spPr>
            <a:xfrm>
              <a:off x="4884953" y="2927809"/>
              <a:ext cx="6849847" cy="6686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EF30FB-E79F-4524-9FCF-54AD66AF5280}"/>
                </a:ext>
              </a:extLst>
            </p:cNvPr>
            <p:cNvSpPr/>
            <p:nvPr/>
          </p:nvSpPr>
          <p:spPr>
            <a:xfrm>
              <a:off x="718766" y="820958"/>
              <a:ext cx="11087234" cy="148395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8ADB321A-EEBB-46E8-9030-3D0C417BF73A}"/>
              </a:ext>
            </a:extLst>
          </p:cNvPr>
          <p:cNvSpPr/>
          <p:nvPr/>
        </p:nvSpPr>
        <p:spPr>
          <a:xfrm>
            <a:off x="4958086" y="4524732"/>
            <a:ext cx="6849847" cy="53494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28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26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1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rad>
                      <m:radPr>
                        <m:degHide m:val="on"/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Substituting the value of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gives: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+130</m:t>
                    </m:r>
                    <m:rad>
                      <m:radPr>
                        <m:degHide m:val="on"/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  <a:blipFill>
                <a:blip r:embed="rId10"/>
                <a:stretch>
                  <a:fillRect l="-1364" t="-2395" b="-3269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1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003F39B-A644-4BBC-B4D4-AF3EC63B4A94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C140E7-687C-4039-8F89-0CF0FB8A3A99}"/>
              </a:ext>
            </a:extLst>
          </p:cNvPr>
          <p:cNvGrpSpPr/>
          <p:nvPr/>
        </p:nvGrpSpPr>
        <p:grpSpPr>
          <a:xfrm>
            <a:off x="718766" y="820958"/>
            <a:ext cx="11087234" cy="2775519"/>
            <a:chOff x="718766" y="820958"/>
            <a:chExt cx="11087234" cy="2775519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B9B5DF1-1B78-4D97-96F0-4F748663280F}"/>
                </a:ext>
              </a:extLst>
            </p:cNvPr>
            <p:cNvSpPr/>
            <p:nvPr/>
          </p:nvSpPr>
          <p:spPr>
            <a:xfrm>
              <a:off x="4884953" y="2927809"/>
              <a:ext cx="6849847" cy="6686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EF30FB-E79F-4524-9FCF-54AD66AF5280}"/>
                </a:ext>
              </a:extLst>
            </p:cNvPr>
            <p:cNvSpPr/>
            <p:nvPr/>
          </p:nvSpPr>
          <p:spPr>
            <a:xfrm>
              <a:off x="718766" y="820958"/>
              <a:ext cx="11087234" cy="148395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8ADB321A-EEBB-46E8-9030-3D0C417BF73A}"/>
              </a:ext>
            </a:extLst>
          </p:cNvPr>
          <p:cNvSpPr/>
          <p:nvPr/>
        </p:nvSpPr>
        <p:spPr>
          <a:xfrm>
            <a:off x="4958086" y="4524732"/>
            <a:ext cx="6849847" cy="53494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12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27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1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rad>
                      <m:radPr>
                        <m:degHide m:val="on"/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Substituting the value of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gives: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+130</m:t>
                    </m:r>
                    <m:rad>
                      <m:radPr>
                        <m:degHide m:val="on"/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  <a:blipFill>
                <a:blip r:embed="rId10"/>
                <a:stretch>
                  <a:fillRect l="-1364" t="-2395" b="-3269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1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003F39B-A644-4BBC-B4D4-AF3EC63B4A94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C140E7-687C-4039-8F89-0CF0FB8A3A99}"/>
              </a:ext>
            </a:extLst>
          </p:cNvPr>
          <p:cNvGrpSpPr/>
          <p:nvPr/>
        </p:nvGrpSpPr>
        <p:grpSpPr>
          <a:xfrm>
            <a:off x="718766" y="820958"/>
            <a:ext cx="11087234" cy="3225449"/>
            <a:chOff x="718766" y="820958"/>
            <a:chExt cx="11087234" cy="3225449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B9B5DF1-1B78-4D97-96F0-4F748663280F}"/>
                </a:ext>
              </a:extLst>
            </p:cNvPr>
            <p:cNvSpPr/>
            <p:nvPr/>
          </p:nvSpPr>
          <p:spPr>
            <a:xfrm>
              <a:off x="4884953" y="2927809"/>
              <a:ext cx="6849847" cy="111859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EF30FB-E79F-4524-9FCF-54AD66AF5280}"/>
                </a:ext>
              </a:extLst>
            </p:cNvPr>
            <p:cNvSpPr/>
            <p:nvPr/>
          </p:nvSpPr>
          <p:spPr>
            <a:xfrm>
              <a:off x="718766" y="820958"/>
              <a:ext cx="11087234" cy="148395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8ADB321A-EEBB-46E8-9030-3D0C417BF73A}"/>
              </a:ext>
            </a:extLst>
          </p:cNvPr>
          <p:cNvSpPr/>
          <p:nvPr/>
        </p:nvSpPr>
        <p:spPr>
          <a:xfrm>
            <a:off x="4958086" y="4524732"/>
            <a:ext cx="6849847" cy="17240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811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28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1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rad>
                      <m:radPr>
                        <m:degHide m:val="on"/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Substituting the value of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gives: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+130</m:t>
                    </m:r>
                    <m:rad>
                      <m:radPr>
                        <m:degHide m:val="on"/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=65</m:t>
                    </m:r>
                    <m:rad>
                      <m:radPr>
                        <m:degHide m:val="on"/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d>
                      <m:dPr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  <a:blipFill>
                <a:blip r:embed="rId10"/>
                <a:stretch>
                  <a:fillRect l="-1364" t="-2395" b="-3269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1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003F39B-A644-4BBC-B4D4-AF3EC63B4A94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C140E7-687C-4039-8F89-0CF0FB8A3A99}"/>
              </a:ext>
            </a:extLst>
          </p:cNvPr>
          <p:cNvGrpSpPr/>
          <p:nvPr/>
        </p:nvGrpSpPr>
        <p:grpSpPr>
          <a:xfrm>
            <a:off x="718766" y="820958"/>
            <a:ext cx="11087234" cy="3225449"/>
            <a:chOff x="718766" y="820958"/>
            <a:chExt cx="11087234" cy="3225449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B9B5DF1-1B78-4D97-96F0-4F748663280F}"/>
                </a:ext>
              </a:extLst>
            </p:cNvPr>
            <p:cNvSpPr/>
            <p:nvPr/>
          </p:nvSpPr>
          <p:spPr>
            <a:xfrm>
              <a:off x="4884953" y="2927809"/>
              <a:ext cx="6849847" cy="111859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EF30FB-E79F-4524-9FCF-54AD66AF5280}"/>
                </a:ext>
              </a:extLst>
            </p:cNvPr>
            <p:cNvSpPr/>
            <p:nvPr/>
          </p:nvSpPr>
          <p:spPr>
            <a:xfrm>
              <a:off x="718766" y="820958"/>
              <a:ext cx="11087234" cy="148395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8ADB321A-EEBB-46E8-9030-3D0C417BF73A}"/>
              </a:ext>
            </a:extLst>
          </p:cNvPr>
          <p:cNvSpPr/>
          <p:nvPr/>
        </p:nvSpPr>
        <p:spPr>
          <a:xfrm>
            <a:off x="4958086" y="4524732"/>
            <a:ext cx="6849847" cy="17240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140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29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8085" y="2477161"/>
                <a:ext cx="694942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1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rad>
                      <m:radPr>
                        <m:degHide m:val="on"/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Substituting the value of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gives: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𝟏𝟑𝟎</m:t>
                    </m:r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𝟏𝟑𝟎</m:t>
                    </m:r>
                    <m:rad>
                      <m:radPr>
                        <m:degHide m:val="on"/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𝟔𝟓</m:t>
                    </m:r>
                    <m:rad>
                      <m:radPr>
                        <m:degHide m:val="on"/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d>
                      <m:dPr>
                        <m:ctrlP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e>
                    </m:d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85" y="2477161"/>
                <a:ext cx="6949425" cy="1013633"/>
              </a:xfrm>
              <a:prstGeom prst="rect">
                <a:avLst/>
              </a:prstGeom>
              <a:blipFill>
                <a:blip r:embed="rId10"/>
                <a:stretch>
                  <a:fillRect l="-1316" t="-2395" b="-3263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1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003F39B-A644-4BBC-B4D4-AF3EC63B4A94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C140E7-687C-4039-8F89-0CF0FB8A3A99}"/>
              </a:ext>
            </a:extLst>
          </p:cNvPr>
          <p:cNvGrpSpPr/>
          <p:nvPr/>
        </p:nvGrpSpPr>
        <p:grpSpPr>
          <a:xfrm>
            <a:off x="718766" y="820958"/>
            <a:ext cx="11087234" cy="3225449"/>
            <a:chOff x="718766" y="820958"/>
            <a:chExt cx="11087234" cy="3225449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B9B5DF1-1B78-4D97-96F0-4F748663280F}"/>
                </a:ext>
              </a:extLst>
            </p:cNvPr>
            <p:cNvSpPr/>
            <p:nvPr/>
          </p:nvSpPr>
          <p:spPr>
            <a:xfrm>
              <a:off x="4884953" y="2927809"/>
              <a:ext cx="6849847" cy="111859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EF30FB-E79F-4524-9FCF-54AD66AF5280}"/>
                </a:ext>
              </a:extLst>
            </p:cNvPr>
            <p:cNvSpPr/>
            <p:nvPr/>
          </p:nvSpPr>
          <p:spPr>
            <a:xfrm>
              <a:off x="718766" y="820958"/>
              <a:ext cx="11087234" cy="148395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8ADB321A-EEBB-46E8-9030-3D0C417BF73A}"/>
              </a:ext>
            </a:extLst>
          </p:cNvPr>
          <p:cNvSpPr/>
          <p:nvPr/>
        </p:nvSpPr>
        <p:spPr>
          <a:xfrm>
            <a:off x="4958086" y="4524732"/>
            <a:ext cx="6849847" cy="17240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17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53A5454F-7A50-40DF-98CC-9ED729CB9D4C}"/>
              </a:ext>
            </a:extLst>
          </p:cNvPr>
          <p:cNvSpPr txBox="1">
            <a:spLocks/>
          </p:cNvSpPr>
          <p:nvPr/>
        </p:nvSpPr>
        <p:spPr>
          <a:xfrm>
            <a:off x="822959" y="1048847"/>
            <a:ext cx="10586721" cy="1013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300"/>
              </a:lnSpc>
              <a:buNone/>
            </a:pPr>
            <a:r>
              <a:rPr lang="en-US" sz="2500" dirty="0">
                <a:solidFill>
                  <a:srgbClr val="0000FF"/>
                </a:solidFill>
              </a:rPr>
              <a:t>A rigid body or particle is in </a:t>
            </a:r>
            <a:r>
              <a:rPr lang="en-US" sz="2500" b="1" dirty="0">
                <a:solidFill>
                  <a:srgbClr val="FF0000"/>
                </a:solidFill>
              </a:rPr>
              <a:t>static equilibrium </a:t>
            </a:r>
            <a:r>
              <a:rPr lang="en-US" sz="2500" dirty="0">
                <a:solidFill>
                  <a:srgbClr val="0000FF"/>
                </a:solidFill>
              </a:rPr>
              <a:t>if it is at rest and the </a:t>
            </a:r>
            <a:r>
              <a:rPr lang="en-US" sz="2500" b="1" dirty="0">
                <a:solidFill>
                  <a:srgbClr val="FF0000"/>
                </a:solidFill>
              </a:rPr>
              <a:t>resultant force </a:t>
            </a:r>
            <a:r>
              <a:rPr lang="en-US" sz="2500" dirty="0">
                <a:solidFill>
                  <a:srgbClr val="0000FF"/>
                </a:solidFill>
              </a:rPr>
              <a:t>acting on the </a:t>
            </a:r>
            <a:r>
              <a:rPr lang="en-US" sz="2500" b="1" dirty="0">
                <a:solidFill>
                  <a:srgbClr val="FF0000"/>
                </a:solidFill>
              </a:rPr>
              <a:t>particle</a:t>
            </a:r>
            <a:r>
              <a:rPr lang="en-US" sz="2500" dirty="0">
                <a:solidFill>
                  <a:srgbClr val="0000FF"/>
                </a:solidFill>
              </a:rPr>
              <a:t> or </a:t>
            </a:r>
            <a:r>
              <a:rPr lang="en-US" sz="2500" b="1" dirty="0">
                <a:solidFill>
                  <a:srgbClr val="FF0000"/>
                </a:solidFill>
              </a:rPr>
              <a:t>rigid body</a:t>
            </a:r>
            <a:r>
              <a:rPr lang="en-US" sz="2500" dirty="0">
                <a:solidFill>
                  <a:srgbClr val="0000FF"/>
                </a:solidFill>
              </a:rPr>
              <a:t> is </a:t>
            </a:r>
            <a:r>
              <a:rPr lang="en-US" sz="2500" b="1" dirty="0">
                <a:solidFill>
                  <a:srgbClr val="FF0000"/>
                </a:solidFill>
              </a:rPr>
              <a:t>zero</a:t>
            </a:r>
            <a:r>
              <a:rPr lang="en-US" sz="25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E073AD1D-3560-4D25-A9D3-618097C62C0C}"/>
              </a:ext>
            </a:extLst>
          </p:cNvPr>
          <p:cNvSpPr txBox="1">
            <a:spLocks/>
          </p:cNvSpPr>
          <p:nvPr/>
        </p:nvSpPr>
        <p:spPr>
          <a:xfrm>
            <a:off x="830160" y="2779927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Solving Problems in Statics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475B59-EEDB-42BD-91D4-6D33375ECB81}"/>
              </a:ext>
            </a:extLst>
          </p:cNvPr>
          <p:cNvSpPr/>
          <p:nvPr/>
        </p:nvSpPr>
        <p:spPr>
          <a:xfrm>
            <a:off x="822959" y="3520232"/>
            <a:ext cx="9577888" cy="3022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0000FF"/>
                </a:solidFill>
              </a:rPr>
              <a:t>Draw diagram showing the forces acting on the particle;</a:t>
            </a:r>
          </a:p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0000FF"/>
                </a:solidFill>
              </a:rPr>
              <a:t>Resolve forces into </a:t>
            </a:r>
            <a:r>
              <a:rPr lang="en-GB" sz="2500" b="1" dirty="0">
                <a:solidFill>
                  <a:srgbClr val="FF0000"/>
                </a:solidFill>
              </a:rPr>
              <a:t>horizontal</a:t>
            </a:r>
            <a:r>
              <a:rPr lang="en-GB" sz="2500" dirty="0">
                <a:solidFill>
                  <a:srgbClr val="0000FF"/>
                </a:solidFill>
              </a:rPr>
              <a:t> and </a:t>
            </a:r>
            <a:r>
              <a:rPr lang="en-GB" sz="2500" b="1" dirty="0">
                <a:solidFill>
                  <a:srgbClr val="FF0000"/>
                </a:solidFill>
              </a:rPr>
              <a:t>vertical components </a:t>
            </a:r>
            <a:r>
              <a:rPr lang="en-GB" sz="2500" dirty="0">
                <a:solidFill>
                  <a:srgbClr val="0000FF"/>
                </a:solidFill>
              </a:rPr>
              <a:t>on a </a:t>
            </a:r>
            <a:r>
              <a:rPr lang="en-GB" sz="2500" b="1" dirty="0">
                <a:solidFill>
                  <a:srgbClr val="FF0000"/>
                </a:solidFill>
              </a:rPr>
              <a:t>horizontal plane </a:t>
            </a:r>
            <a:r>
              <a:rPr lang="en-GB" sz="2500" dirty="0">
                <a:solidFill>
                  <a:srgbClr val="0000FF"/>
                </a:solidFill>
              </a:rPr>
              <a:t>or</a:t>
            </a:r>
          </a:p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0000FF"/>
                </a:solidFill>
              </a:rPr>
              <a:t>Resolve forces into </a:t>
            </a:r>
            <a:r>
              <a:rPr lang="en-GB" sz="2500" b="1" dirty="0">
                <a:solidFill>
                  <a:srgbClr val="FF0000"/>
                </a:solidFill>
              </a:rPr>
              <a:t>components parallel </a:t>
            </a:r>
            <a:r>
              <a:rPr lang="en-GB" sz="2500" dirty="0">
                <a:solidFill>
                  <a:srgbClr val="0000FF"/>
                </a:solidFill>
              </a:rPr>
              <a:t>and </a:t>
            </a:r>
            <a:r>
              <a:rPr lang="en-GB" sz="2500" b="1" dirty="0">
                <a:solidFill>
                  <a:srgbClr val="FF0000"/>
                </a:solidFill>
              </a:rPr>
              <a:t>perpendicular</a:t>
            </a:r>
            <a:r>
              <a:rPr lang="en-GB" sz="2500" dirty="0">
                <a:solidFill>
                  <a:srgbClr val="0000FF"/>
                </a:solidFill>
              </a:rPr>
              <a:t> to the plane if the particle is on an </a:t>
            </a:r>
            <a:r>
              <a:rPr lang="en-GB" sz="2500" b="1" dirty="0">
                <a:solidFill>
                  <a:srgbClr val="FF0000"/>
                </a:solidFill>
              </a:rPr>
              <a:t>inclined plane</a:t>
            </a:r>
            <a:r>
              <a:rPr lang="en-GB" sz="2500" dirty="0">
                <a:solidFill>
                  <a:srgbClr val="0000FF"/>
                </a:solidFill>
              </a:rPr>
              <a:t>;</a:t>
            </a:r>
          </a:p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0000FF"/>
                </a:solidFill>
              </a:rPr>
              <a:t>Set the sum of the components in each direction equal to zero;</a:t>
            </a:r>
          </a:p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0000FF"/>
                </a:solidFill>
              </a:rPr>
              <a:t>Solve resulting equations to find the unknown force(s).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FA85199-AE19-4F78-A742-5DAC0B07CC9A}"/>
                  </a:ext>
                </a:extLst>
              </p:cNvPr>
              <p:cNvSpPr/>
              <p:nvPr/>
            </p:nvSpPr>
            <p:spPr>
              <a:xfrm>
                <a:off x="822959" y="2123207"/>
                <a:ext cx="7853681" cy="462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3300"/>
                  </a:lnSpc>
                </a:pPr>
                <a:r>
                  <a:rPr lang="en-US" b="1" dirty="0">
                    <a:solidFill>
                      <a:srgbClr val="FF0000"/>
                    </a:solidFill>
                  </a:rPr>
                  <a:t>Note</a:t>
                </a:r>
                <a:r>
                  <a:rPr lang="en-US" dirty="0">
                    <a:solidFill>
                      <a:srgbClr val="0000FF"/>
                    </a:solidFill>
                  </a:rPr>
                  <a:t>: The particle is not accelerating, so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FA85199-AE19-4F78-A742-5DAC0B07CC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9" y="2123207"/>
                <a:ext cx="7853681" cy="462819"/>
              </a:xfrm>
              <a:prstGeom prst="rect">
                <a:avLst/>
              </a:prstGeom>
              <a:blipFill>
                <a:blip r:embed="rId3"/>
                <a:stretch>
                  <a:fillRect l="-621" b="-2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0494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30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1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rad>
                      <m:radPr>
                        <m:degHide m:val="on"/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Substituting the value of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gives: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+130</m:t>
                    </m:r>
                    <m:rad>
                      <m:radPr>
                        <m:degHide m:val="on"/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=65</m:t>
                    </m:r>
                    <m:rad>
                      <m:radPr>
                        <m:degHide m:val="on"/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d>
                      <m:dPr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  <a:blipFill>
                <a:blip r:embed="rId10"/>
                <a:stretch>
                  <a:fillRect l="-1364" t="-2395" b="-3269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1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003F39B-A644-4BBC-B4D4-AF3EC63B4A94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C140E7-687C-4039-8F89-0CF0FB8A3A99}"/>
              </a:ext>
            </a:extLst>
          </p:cNvPr>
          <p:cNvGrpSpPr/>
          <p:nvPr/>
        </p:nvGrpSpPr>
        <p:grpSpPr>
          <a:xfrm>
            <a:off x="718766" y="820958"/>
            <a:ext cx="11087234" cy="3225449"/>
            <a:chOff x="718766" y="820958"/>
            <a:chExt cx="11087234" cy="3225449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B9B5DF1-1B78-4D97-96F0-4F748663280F}"/>
                </a:ext>
              </a:extLst>
            </p:cNvPr>
            <p:cNvSpPr/>
            <p:nvPr/>
          </p:nvSpPr>
          <p:spPr>
            <a:xfrm>
              <a:off x="4884953" y="2927809"/>
              <a:ext cx="6849847" cy="111859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EF30FB-E79F-4524-9FCF-54AD66AF5280}"/>
                </a:ext>
              </a:extLst>
            </p:cNvPr>
            <p:cNvSpPr/>
            <p:nvPr/>
          </p:nvSpPr>
          <p:spPr>
            <a:xfrm>
              <a:off x="718766" y="820958"/>
              <a:ext cx="11087234" cy="148395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8ADB321A-EEBB-46E8-9030-3D0C417BF73A}"/>
              </a:ext>
            </a:extLst>
          </p:cNvPr>
          <p:cNvSpPr/>
          <p:nvPr/>
        </p:nvSpPr>
        <p:spPr>
          <a:xfrm>
            <a:off x="4958086" y="4524732"/>
            <a:ext cx="6849847" cy="17240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15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31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1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rad>
                      <m:radPr>
                        <m:degHide m:val="on"/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Substituting the value of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gives: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+130</m:t>
                    </m:r>
                    <m:rad>
                      <m:radPr>
                        <m:degHide m:val="on"/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=65</m:t>
                    </m:r>
                    <m:rad>
                      <m:radPr>
                        <m:degHide m:val="on"/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d>
                      <m:dPr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  <a:blipFill>
                <a:blip r:embed="rId10"/>
                <a:stretch>
                  <a:fillRect l="-1364" t="-2395" b="-3269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1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003F39B-A644-4BBC-B4D4-AF3EC63B4A94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79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32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F88458-40EE-4BE5-8204-AC849F872F29}"/>
              </a:ext>
            </a:extLst>
          </p:cNvPr>
          <p:cNvGrpSpPr/>
          <p:nvPr/>
        </p:nvGrpSpPr>
        <p:grpSpPr>
          <a:xfrm>
            <a:off x="8407607" y="5513842"/>
            <a:ext cx="1845796" cy="902719"/>
            <a:chOff x="8407607" y="5513842"/>
            <a:chExt cx="1845796" cy="9027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7551392-6F19-4C5E-9C2D-4672E8C7F789}"/>
                    </a:ext>
                  </a:extLst>
                </p:cNvPr>
                <p:cNvSpPr/>
                <p:nvPr/>
              </p:nvSpPr>
              <p:spPr>
                <a:xfrm>
                  <a:off x="8407607" y="5607232"/>
                  <a:ext cx="90762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130 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7551392-6F19-4C5E-9C2D-4672E8C7F7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7607" y="5607232"/>
                  <a:ext cx="907621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E84821F-2A64-4354-A54A-8C4628E372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14381" y="5513842"/>
              <a:ext cx="1139022" cy="902719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1910BB0-6E9F-4F5A-88B0-FCC5634A6734}"/>
              </a:ext>
            </a:extLst>
          </p:cNvPr>
          <p:cNvGrpSpPr/>
          <p:nvPr/>
        </p:nvGrpSpPr>
        <p:grpSpPr>
          <a:xfrm>
            <a:off x="9687404" y="3881976"/>
            <a:ext cx="710947" cy="785993"/>
            <a:chOff x="6544285" y="4921581"/>
            <a:chExt cx="710947" cy="785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D5CA521-438F-480E-BA70-105EFB3DF8DC}"/>
                    </a:ext>
                  </a:extLst>
                </p:cNvPr>
                <p:cNvSpPr/>
                <p:nvPr/>
              </p:nvSpPr>
              <p:spPr>
                <a:xfrm>
                  <a:off x="6544285" y="5299331"/>
                  <a:ext cx="679417" cy="4070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GB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GB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GB" sz="2000" b="1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D5CA521-438F-480E-BA70-105EFB3DF8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285" y="5299331"/>
                  <a:ext cx="679417" cy="4070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18787DAE-9A98-4008-AA5C-EB652D836E49}"/>
                </a:ext>
              </a:extLst>
            </p:cNvPr>
            <p:cNvSpPr/>
            <p:nvPr/>
          </p:nvSpPr>
          <p:spPr>
            <a:xfrm>
              <a:off x="6557287" y="4921581"/>
              <a:ext cx="697945" cy="785993"/>
            </a:xfrm>
            <a:prstGeom prst="arc">
              <a:avLst>
                <a:gd name="adj1" fmla="val 3288901"/>
                <a:gd name="adj2" fmla="val 818116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86C62EA-B951-4D64-A00C-8FABD042C76B}"/>
              </a:ext>
            </a:extLst>
          </p:cNvPr>
          <p:cNvGrpSpPr/>
          <p:nvPr/>
        </p:nvGrpSpPr>
        <p:grpSpPr>
          <a:xfrm>
            <a:off x="9447923" y="3531624"/>
            <a:ext cx="710824" cy="785993"/>
            <a:chOff x="6304804" y="4571229"/>
            <a:chExt cx="710824" cy="785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9D643A3-290D-4957-9119-F92CD96AF7BC}"/>
                    </a:ext>
                  </a:extLst>
                </p:cNvPr>
                <p:cNvSpPr/>
                <p:nvPr/>
              </p:nvSpPr>
              <p:spPr>
                <a:xfrm>
                  <a:off x="6304804" y="4817709"/>
                  <a:ext cx="679417" cy="4070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sSup>
                          <m:sSupPr>
                            <m:ctrlPr>
                              <a:rPr lang="en-GB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GB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GB" sz="2000" b="1" dirty="0"/>
                </a:p>
              </p:txBody>
            </p:sp>
          </mc:Choice>
          <mc:Fallback xmlns=""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B3B1D56A-4380-466A-A56E-E4282D921F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4804" y="4817709"/>
                  <a:ext cx="679417" cy="40709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B34E69E4-C2F0-4AE4-8193-D47C57D5A0A5}"/>
                </a:ext>
              </a:extLst>
            </p:cNvPr>
            <p:cNvSpPr/>
            <p:nvPr/>
          </p:nvSpPr>
          <p:spPr>
            <a:xfrm>
              <a:off x="6312614" y="4571229"/>
              <a:ext cx="703014" cy="785993"/>
            </a:xfrm>
            <a:prstGeom prst="arc">
              <a:avLst>
                <a:gd name="adj1" fmla="val 4696009"/>
                <a:gd name="adj2" fmla="val 1284794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E7E826C-DABF-4320-8DF5-2B9147EEA464}"/>
              </a:ext>
            </a:extLst>
          </p:cNvPr>
          <p:cNvGrpSpPr/>
          <p:nvPr/>
        </p:nvGrpSpPr>
        <p:grpSpPr>
          <a:xfrm>
            <a:off x="8777525" y="1979533"/>
            <a:ext cx="3028475" cy="4481168"/>
            <a:chOff x="8777525" y="1979533"/>
            <a:chExt cx="3028475" cy="448116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C0866AD-911E-4D8E-BED8-A04C59CBA733}"/>
                </a:ext>
              </a:extLst>
            </p:cNvPr>
            <p:cNvGrpSpPr/>
            <p:nvPr/>
          </p:nvGrpSpPr>
          <p:grpSpPr>
            <a:xfrm>
              <a:off x="8777525" y="2088801"/>
              <a:ext cx="2909887" cy="4371900"/>
              <a:chOff x="664114" y="2758335"/>
              <a:chExt cx="2909887" cy="4371900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9A6A1BA-1989-4CF1-8D66-5948313B5158}"/>
                  </a:ext>
                </a:extLst>
              </p:cNvPr>
              <p:cNvGrpSpPr/>
              <p:nvPr/>
            </p:nvGrpSpPr>
            <p:grpSpPr>
              <a:xfrm>
                <a:off x="664114" y="2758335"/>
                <a:ext cx="2909887" cy="4371900"/>
                <a:chOff x="-166223" y="3968958"/>
                <a:chExt cx="2909887" cy="4371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42AE7DD8-7C9A-4F5B-AECD-5802AF4D4A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55276" y="7900382"/>
                      <a:ext cx="663708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167" name="Rectangle 166">
                      <a:extLst>
                        <a:ext uri="{FF2B5EF4-FFF2-40B4-BE49-F238E27FC236}">
                          <a16:creationId xmlns:a16="http://schemas.microsoft.com/office/drawing/2014/main" id="{F2595C39-ACFB-474F-82E4-1EFEE36F037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55276" y="7900382"/>
                      <a:ext cx="663708" cy="400110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CEC2CBFD-2F26-4414-81B9-B2432E8D3A1D}"/>
                    </a:ext>
                  </a:extLst>
                </p:cNvPr>
                <p:cNvGrpSpPr/>
                <p:nvPr/>
              </p:nvGrpSpPr>
              <p:grpSpPr>
                <a:xfrm>
                  <a:off x="-166223" y="3968958"/>
                  <a:ext cx="2909887" cy="4371900"/>
                  <a:chOff x="-166223" y="3968958"/>
                  <a:chExt cx="2909887" cy="4371900"/>
                </a:xfrm>
              </p:grpSpPr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5171B8F7-390A-480A-BDEA-4EB24A3C0200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3968958"/>
                    <a:ext cx="2909887" cy="4371900"/>
                    <a:chOff x="-122017" y="4265260"/>
                    <a:chExt cx="2909887" cy="4371900"/>
                  </a:xfrm>
                </p:grpSpPr>
                <p:grpSp>
                  <p:nvGrpSpPr>
                    <p:cNvPr id="63" name="Group 62">
                      <a:extLst>
                        <a:ext uri="{FF2B5EF4-FFF2-40B4-BE49-F238E27FC236}">
                          <a16:creationId xmlns:a16="http://schemas.microsoft.com/office/drawing/2014/main" id="{DF236DDB-A2DE-49BE-A53C-9DB38310D3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265260"/>
                      <a:ext cx="2909887" cy="4371900"/>
                      <a:chOff x="-312422" y="1669416"/>
                      <a:chExt cx="2909887" cy="4371900"/>
                    </a:xfrm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5" name="Rectangle 64">
                            <a:extLst>
                              <a:ext uri="{FF2B5EF4-FFF2-40B4-BE49-F238E27FC236}">
                                <a16:creationId xmlns:a16="http://schemas.microsoft.com/office/drawing/2014/main" id="{162F3F14-475B-4FE6-A14B-900A4783A55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937221" y="1669416"/>
                            <a:ext cx="660244" cy="400110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oMath>
                              </m:oMathPara>
                            </a14:m>
                            <a:endParaRPr lang="en-GB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76" name="Rectangle 175">
                            <a:extLst>
                              <a:ext uri="{FF2B5EF4-FFF2-40B4-BE49-F238E27FC236}">
                                <a16:creationId xmlns:a16="http://schemas.microsoft.com/office/drawing/2014/main" id="{40868F29-9E65-460E-B430-1590EAF98557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937221" y="1669416"/>
                            <a:ext cx="660244" cy="400110"/>
                          </a:xfrm>
                          <a:prstGeom prst="rect">
                            <a:avLst/>
                          </a:prstGeom>
                          <a:blipFill>
                            <a:blip r:embed="rId16"/>
                            <a:stretch>
                              <a:fillRect b="-10769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GB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grpSp>
                    <p:nvGrpSpPr>
                      <p:cNvPr id="66" name="Group 65">
                        <a:extLst>
                          <a:ext uri="{FF2B5EF4-FFF2-40B4-BE49-F238E27FC236}">
                            <a16:creationId xmlns:a16="http://schemas.microsoft.com/office/drawing/2014/main" id="{CE3501FB-FBFD-4594-B46C-1DD697B993A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312422" y="1962942"/>
                        <a:ext cx="2309752" cy="4078374"/>
                        <a:chOff x="-391784" y="2055215"/>
                        <a:chExt cx="2309752" cy="4078374"/>
                      </a:xfrm>
                    </p:grpSpPr>
                    <p:cxnSp>
                      <p:nvCxnSpPr>
                        <p:cNvPr id="67" name="Straight Connector 66">
                          <a:extLst>
                            <a:ext uri="{FF2B5EF4-FFF2-40B4-BE49-F238E27FC236}">
                              <a16:creationId xmlns:a16="http://schemas.microsoft.com/office/drawing/2014/main" id="{A4FA48A5-E7E1-4CB8-9D73-C0134829671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1080215" y="3403895"/>
                          <a:ext cx="6273" cy="2729694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FF0000"/>
                          </a:solidFill>
                          <a:headEnd type="none" w="med" len="med"/>
                          <a:tailEnd type="arrow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68" name="Group 67">
                          <a:extLst>
                            <a:ext uri="{FF2B5EF4-FFF2-40B4-BE49-F238E27FC236}">
                              <a16:creationId xmlns:a16="http://schemas.microsoft.com/office/drawing/2014/main" id="{0B9AAFFF-A727-4A76-B187-BC526DBDE4D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91784" y="2055215"/>
                          <a:ext cx="2309752" cy="1574426"/>
                          <a:chOff x="2357299" y="1922677"/>
                          <a:chExt cx="2309752" cy="1574426"/>
                        </a:xfrm>
                      </p:grpSpPr>
                      <p:grpSp>
                        <p:nvGrpSpPr>
                          <p:cNvPr id="69" name="Group 68">
                            <a:extLst>
                              <a:ext uri="{FF2B5EF4-FFF2-40B4-BE49-F238E27FC236}">
                                <a16:creationId xmlns:a16="http://schemas.microsoft.com/office/drawing/2014/main" id="{2BFB35C3-F671-4D38-8425-A4D75079D4E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842050" y="1924882"/>
                            <a:ext cx="825001" cy="1572221"/>
                            <a:chOff x="3842050" y="1924882"/>
                            <a:chExt cx="825001" cy="1572221"/>
                          </a:xfrm>
                        </p:grpSpPr>
                        <p:cxnSp>
                          <p:nvCxnSpPr>
                            <p:cNvPr id="71" name="Straight Connector 70">
                              <a:extLst>
                                <a:ext uri="{FF2B5EF4-FFF2-40B4-BE49-F238E27FC236}">
                                  <a16:creationId xmlns:a16="http://schemas.microsoft.com/office/drawing/2014/main" id="{3880B89D-6A3E-4A48-A18A-09AA2C7C98A2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 flipV="1">
                              <a:off x="3842050" y="1924882"/>
                              <a:ext cx="825001" cy="134416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rgbClr val="FF0000"/>
                              </a:solidFill>
                              <a:headEnd type="none" w="med" len="med"/>
                              <a:tailEnd type="arrow" w="med" len="med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72" name="Group 71">
                              <a:extLst>
                                <a:ext uri="{FF2B5EF4-FFF2-40B4-BE49-F238E27FC236}">
                                  <a16:creationId xmlns:a16="http://schemas.microsoft.com/office/drawing/2014/main" id="{EE04BEA8-41B8-449D-8C0B-BDDDC85BD2A8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78991" y="2711110"/>
                              <a:ext cx="754817" cy="785993"/>
                              <a:chOff x="3878991" y="2711110"/>
                              <a:chExt cx="754817" cy="785993"/>
                            </a:xfrm>
                          </p:grpSpPr>
                          <mc:AlternateContent xmlns:mc="http://schemas.openxmlformats.org/markup-compatibility/2006" xmlns:a14="http://schemas.microsoft.com/office/drawing/2010/main">
                            <mc:Choice Requires="a14">
                              <p:sp>
                                <p:nvSpPr>
                                  <p:cNvPr id="73" name="Rectangle 72">
                                    <a:extLst>
                                      <a:ext uri="{FF2B5EF4-FFF2-40B4-BE49-F238E27FC236}">
                                        <a16:creationId xmlns:a16="http://schemas.microsoft.com/office/drawing/2014/main" id="{712B27A6-8D4D-4455-A288-2732B6B02F71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3954391" y="2850104"/>
                                    <a:ext cx="679417" cy="407099"/>
                                  </a:xfrm>
                                  <a:prstGeom prst="rect">
                                    <a:avLst/>
                                  </a:prstGeom>
                                </p:spPr>
                                <p:txBody>
                                  <a:bodyPr wrap="none">
                                    <a:spAutoFit/>
                                  </a:bodyPr>
                                  <a:lstStyle/>
                                  <a:p>
                                    <a:pPr/>
                                    <a14:m>
                                      <m:oMathPara xmlns:m="http://schemas.openxmlformats.org/officeDocument/2006/math">
                                        <m:oMathParaPr>
                                          <m:jc m:val="centerGroup"/>
                                        </m:oMathParaPr>
                                        <m:oMath xmlns:m="http://schemas.openxmlformats.org/officeDocument/2006/math">
                                          <m:r>
                                            <a:rPr lang="en-GB" sz="2000" b="1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𝟔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sz="2000" b="1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sz="2000" b="1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sz="2000" b="1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𝟎</m:t>
                                              </m:r>
                                            </m:sup>
                                          </m:sSup>
                                        </m:oMath>
                                      </m:oMathPara>
                                    </a14:m>
                                    <a:endParaRPr lang="en-GB" sz="2000" b="1" dirty="0"/>
                                  </a:p>
                                </p:txBody>
                              </p:sp>
                            </mc:Choice>
                            <mc:Fallback xmlns="">
                              <p:sp>
                                <p:nvSpPr>
                                  <p:cNvPr id="106" name="Rectangle 105">
                                    <a:extLst>
                                      <a:ext uri="{FF2B5EF4-FFF2-40B4-BE49-F238E27FC236}">
                                        <a16:creationId xmlns:a16="http://schemas.microsoft.com/office/drawing/2014/main" id="{008258D4-34AE-4A02-8FB4-9A419397AC92}"/>
                                      </a:ext>
                                    </a:extLst>
                                  </p:cNvPr>
                                  <p:cNvSpPr>
                                    <a:spLocks noRot="1" noChangeAspect="1" noMove="1" noResize="1" noEditPoints="1" noAdjustHandles="1" noChangeArrowheads="1" noChangeShapeType="1" noTextEdit="1"/>
                                  </p:cNvSpPr>
                                  <p:nvPr/>
                                </p:nvSpPr>
                                <p:spPr>
                                  <a:xfrm>
                                    <a:off x="3954391" y="2850104"/>
                                    <a:ext cx="679417" cy="407099"/>
                                  </a:xfrm>
                                  <a:prstGeom prst="rect">
                                    <a:avLst/>
                                  </a:prstGeom>
                                  <a:blipFill>
                                    <a:blip r:embed="rId7"/>
                                    <a:stretch>
                                      <a:fillRect/>
                                    </a:stretch>
                                  </a:blipFill>
                                </p:spPr>
                                <p:txBody>
                                  <a:bodyPr/>
                                  <a:lstStyle/>
                                  <a:p>
                                    <a:r>
                                      <a:rPr lang="en-GB">
                                        <a:noFill/>
                                      </a:rPr>
                                      <a:t> </a:t>
                                    </a:r>
                                  </a:p>
                                </p:txBody>
                              </p:sp>
                            </mc:Fallback>
                          </mc:AlternateContent>
                          <p:sp>
                            <p:nvSpPr>
                              <p:cNvPr id="86" name="Arc 85">
                                <a:extLst>
                                  <a:ext uri="{FF2B5EF4-FFF2-40B4-BE49-F238E27FC236}">
                                    <a16:creationId xmlns:a16="http://schemas.microsoft.com/office/drawing/2014/main" id="{1C97195C-9C18-47F2-AF7B-2699DC58AB9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3878991" y="2711110"/>
                                <a:ext cx="697945" cy="785993"/>
                              </a:xfrm>
                              <a:prstGeom prst="arc">
                                <a:avLst>
                                  <a:gd name="adj1" fmla="val 15660231"/>
                                  <a:gd name="adj2" fmla="val 1514998"/>
                                </a:avLst>
                              </a:prstGeom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B" dirty="0"/>
                              </a:p>
                            </p:txBody>
                          </p:sp>
                        </p:grpSp>
                      </p:grpSp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70" name="Rectangle 69">
                                <a:extLst>
                                  <a:ext uri="{FF2B5EF4-FFF2-40B4-BE49-F238E27FC236}">
                                    <a16:creationId xmlns:a16="http://schemas.microsoft.com/office/drawing/2014/main" id="{95476BDE-1338-4521-97F6-AFED21D21F4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2357299" y="1922677"/>
                                <a:ext cx="907621" cy="400110"/>
                              </a:xfrm>
                              <a:prstGeom prst="rect">
                                <a:avLst/>
                              </a:prstGeom>
                            </p:spPr>
                            <p:txBody>
                              <a:bodyPr wrap="none">
                                <a:spAutoFit/>
                              </a:bodyPr>
                              <a:lstStyle/>
                              <a:p>
                                <a:pPr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r>
                                        <a:rPr lang="en-GB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130 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GB" sz="2000" b="0" i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N</m:t>
                                      </m:r>
                                    </m:oMath>
                                  </m:oMathPara>
                                </a14:m>
                                <a:endParaRPr lang="en-GB" sz="2000" dirty="0"/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181" name="Rectangle 180">
                                <a:extLst>
                                  <a:ext uri="{FF2B5EF4-FFF2-40B4-BE49-F238E27FC236}">
                                    <a16:creationId xmlns:a16="http://schemas.microsoft.com/office/drawing/2014/main" id="{F249FF0B-BA22-40F4-AF13-0DA2ABB79C62}"/>
                                  </a:ext>
                                </a:extLst>
                              </p:cNvPr>
                              <p:cNvSpPr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2357299" y="1922677"/>
                                <a:ext cx="907621" cy="400110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17"/>
                                <a:stretch>
                                  <a:fillRect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GB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</p:grpSp>
                  </p:grpSp>
                </p:grpSp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id="{9C51E9AD-3B7A-4B23-B7BD-64588228249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Rectangle 58">
                        <a:extLst>
                          <a:ext uri="{FF2B5EF4-FFF2-40B4-BE49-F238E27FC236}">
                            <a16:creationId xmlns:a16="http://schemas.microsoft.com/office/drawing/2014/main" id="{FBAD85EA-037D-4EDB-95A1-A3D50DCEAD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1562" y="5240363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170" name="Rectangle 169">
                        <a:extLst>
                          <a:ext uri="{FF2B5EF4-FFF2-40B4-BE49-F238E27FC236}">
                            <a16:creationId xmlns:a16="http://schemas.microsoft.com/office/drawing/2014/main" id="{58EF360E-6B8B-41BD-9B88-34B10A8541A8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1562" y="5240363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0" name="Arc 59">
                    <a:extLst>
                      <a:ext uri="{FF2B5EF4-FFF2-40B4-BE49-F238E27FC236}">
                        <a16:creationId xmlns:a16="http://schemas.microsoft.com/office/drawing/2014/main" id="{F6EE37C7-A1AE-4E83-9EB0-45B7ED662510}"/>
                      </a:ext>
                    </a:extLst>
                  </p:cNvPr>
                  <p:cNvSpPr/>
                  <p:nvPr/>
                </p:nvSpPr>
                <p:spPr>
                  <a:xfrm>
                    <a:off x="501763" y="5069166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21455A74-C891-40AE-A087-307A57BDA700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71B20690-4E80-4847-8FB0-97D7751FA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46379" y="1979533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673B9A5E-CB6D-4479-9D54-A5B8801554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6388" y="3694941"/>
              <a:ext cx="2789612" cy="44377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083BA058-11B2-47EE-8089-5CC5FF7405DF}"/>
              </a:ext>
            </a:extLst>
          </p:cNvPr>
          <p:cNvSpPr/>
          <p:nvPr/>
        </p:nvSpPr>
        <p:spPr>
          <a:xfrm>
            <a:off x="10343744" y="2159921"/>
            <a:ext cx="1363982" cy="152625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3C694FCC-9EB4-44F9-9B47-5A854582592E}"/>
              </a:ext>
            </a:extLst>
          </p:cNvPr>
          <p:cNvSpPr/>
          <p:nvPr/>
        </p:nvSpPr>
        <p:spPr>
          <a:xfrm>
            <a:off x="9248539" y="3767304"/>
            <a:ext cx="748827" cy="60545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AEC6F28-08E9-4E92-BE06-92C1629D6296}"/>
              </a:ext>
            </a:extLst>
          </p:cNvPr>
          <p:cNvGrpSpPr/>
          <p:nvPr/>
        </p:nvGrpSpPr>
        <p:grpSpPr>
          <a:xfrm>
            <a:off x="9117784" y="3786149"/>
            <a:ext cx="1123886" cy="1760744"/>
            <a:chOff x="9117784" y="3786149"/>
            <a:chExt cx="1123886" cy="1760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90660179-1A0C-4040-8BDB-EA53F743002E}"/>
                    </a:ext>
                  </a:extLst>
                </p:cNvPr>
                <p:cNvSpPr/>
                <p:nvPr/>
              </p:nvSpPr>
              <p:spPr>
                <a:xfrm>
                  <a:off x="9167692" y="4240342"/>
                  <a:ext cx="66024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90660179-1A0C-4040-8BDB-EA53F74300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7692" y="4240342"/>
                  <a:ext cx="660244" cy="400110"/>
                </a:xfrm>
                <a:prstGeom prst="rect">
                  <a:avLst/>
                </a:prstGeom>
                <a:blipFill>
                  <a:blip r:embed="rId19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3FCF761-B9EA-441E-A5DB-A5C507CBC9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7784" y="3786149"/>
              <a:ext cx="1123886" cy="1760744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B29E77-CA6D-4196-A098-7CC5CD7730A5}"/>
              </a:ext>
            </a:extLst>
          </p:cNvPr>
          <p:cNvGrpSpPr/>
          <p:nvPr/>
        </p:nvGrpSpPr>
        <p:grpSpPr>
          <a:xfrm>
            <a:off x="9127138" y="2782437"/>
            <a:ext cx="1139022" cy="3626803"/>
            <a:chOff x="9127138" y="2782437"/>
            <a:chExt cx="1139022" cy="3626803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255F0BA2-39A4-4A0A-B30B-72DC3C0F41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27138" y="5506521"/>
              <a:ext cx="1139022" cy="902719"/>
            </a:xfrm>
            <a:prstGeom prst="line">
              <a:avLst/>
            </a:prstGeom>
            <a:ln w="508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3C9E1270-C4F6-44D1-9F02-37100FAA0FB3}"/>
                </a:ext>
              </a:extLst>
            </p:cNvPr>
            <p:cNvCxnSpPr>
              <a:cxnSpLocks/>
              <a:endCxn id="70" idx="2"/>
            </p:cNvCxnSpPr>
            <p:nvPr/>
          </p:nvCxnSpPr>
          <p:spPr>
            <a:xfrm flipH="1" flipV="1">
              <a:off x="9231336" y="2782437"/>
              <a:ext cx="1017902" cy="884456"/>
            </a:xfrm>
            <a:prstGeom prst="line">
              <a:avLst/>
            </a:prstGeom>
            <a:ln w="508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50F885-B9C4-4EEA-A220-7726598AA1C2}"/>
              </a:ext>
            </a:extLst>
          </p:cNvPr>
          <p:cNvGrpSpPr/>
          <p:nvPr/>
        </p:nvGrpSpPr>
        <p:grpSpPr>
          <a:xfrm>
            <a:off x="8681027" y="2159968"/>
            <a:ext cx="1559410" cy="1550198"/>
            <a:chOff x="8681027" y="2159968"/>
            <a:chExt cx="1559410" cy="1550198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4024CCF7-620D-4F38-AECE-13F01F0900E8}"/>
                </a:ext>
              </a:extLst>
            </p:cNvPr>
            <p:cNvSpPr/>
            <p:nvPr/>
          </p:nvSpPr>
          <p:spPr>
            <a:xfrm>
              <a:off x="8681027" y="2159968"/>
              <a:ext cx="1448688" cy="155019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5AEF7379-845A-4E64-A67B-148C7BF7F5A7}"/>
                </a:ext>
              </a:extLst>
            </p:cNvPr>
            <p:cNvSpPr/>
            <p:nvPr/>
          </p:nvSpPr>
          <p:spPr>
            <a:xfrm>
              <a:off x="10036371" y="3377478"/>
              <a:ext cx="204066" cy="26232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0525597-8DE3-47BC-BFCE-2E3BA233C580}"/>
              </a:ext>
            </a:extLst>
          </p:cNvPr>
          <p:cNvGrpSpPr/>
          <p:nvPr/>
        </p:nvGrpSpPr>
        <p:grpSpPr>
          <a:xfrm>
            <a:off x="9708677" y="2865404"/>
            <a:ext cx="739916" cy="785993"/>
            <a:chOff x="6513025" y="5790405"/>
            <a:chExt cx="739916" cy="785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F5549683-91BD-48B9-9F82-31FAC44FE4A1}"/>
                    </a:ext>
                  </a:extLst>
                </p:cNvPr>
                <p:cNvSpPr/>
                <p:nvPr/>
              </p:nvSpPr>
              <p:spPr>
                <a:xfrm>
                  <a:off x="6513025" y="5914035"/>
                  <a:ext cx="679417" cy="4070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GB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GB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GB" sz="2000" b="1" dirty="0"/>
                </a:p>
              </p:txBody>
            </p:sp>
          </mc:Choice>
          <mc:Fallback xmlns=""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D3029388-B4CB-448A-A562-0BFA29878A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025" y="5914035"/>
                  <a:ext cx="679417" cy="40709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9" name="Arc 138">
              <a:extLst>
                <a:ext uri="{FF2B5EF4-FFF2-40B4-BE49-F238E27FC236}">
                  <a16:creationId xmlns:a16="http://schemas.microsoft.com/office/drawing/2014/main" id="{5C07A242-09E0-45A8-8C2A-2DBBC65AF6C5}"/>
                </a:ext>
              </a:extLst>
            </p:cNvPr>
            <p:cNvSpPr/>
            <p:nvPr/>
          </p:nvSpPr>
          <p:spPr>
            <a:xfrm>
              <a:off x="6554996" y="5790405"/>
              <a:ext cx="697945" cy="785993"/>
            </a:xfrm>
            <a:prstGeom prst="arc">
              <a:avLst>
                <a:gd name="adj1" fmla="val 11217096"/>
                <a:gd name="adj2" fmla="val 1768950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0" name="Content Placeholder 7">
            <a:extLst>
              <a:ext uri="{FF2B5EF4-FFF2-40B4-BE49-F238E27FC236}">
                <a16:creationId xmlns:a16="http://schemas.microsoft.com/office/drawing/2014/main" id="{A7E02111-D3CC-4FCF-81DC-2F5BDD0E9124}"/>
              </a:ext>
            </a:extLst>
          </p:cNvPr>
          <p:cNvSpPr txBox="1">
            <a:spLocks/>
          </p:cNvSpPr>
          <p:nvPr/>
        </p:nvSpPr>
        <p:spPr>
          <a:xfrm>
            <a:off x="3973439" y="2668435"/>
            <a:ext cx="5701995" cy="1013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00"/>
              </a:lnSpc>
              <a:buNone/>
            </a:pPr>
            <a:r>
              <a:rPr lang="en-GB" sz="2400" b="1" dirty="0">
                <a:solidFill>
                  <a:srgbClr val="FF0000"/>
                </a:solidFill>
              </a:rPr>
              <a:t>Method 2</a:t>
            </a:r>
          </a:p>
          <a:p>
            <a:pPr marL="0" indent="0">
              <a:lnSpc>
                <a:spcPts val="3300"/>
              </a:lnSpc>
              <a:buNone/>
            </a:pPr>
            <a:r>
              <a:rPr lang="en-GB" sz="2400" dirty="0">
                <a:solidFill>
                  <a:srgbClr val="0000FF"/>
                </a:solidFill>
              </a:rPr>
              <a:t>This method can only be used if the particle is in equilibrium.</a:t>
            </a:r>
          </a:p>
          <a:p>
            <a:pPr marL="0" indent="0">
              <a:lnSpc>
                <a:spcPts val="3300"/>
              </a:lnSpc>
              <a:buNone/>
            </a:pPr>
            <a:r>
              <a:rPr lang="en-GB" sz="2400" dirty="0">
                <a:solidFill>
                  <a:srgbClr val="0000FF"/>
                </a:solidFill>
              </a:rPr>
              <a:t>If resultant force is not zero, the vector diagram will not be a closed triangle.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7">
                <a:extLst>
                  <a:ext uri="{FF2B5EF4-FFF2-40B4-BE49-F238E27FC236}">
                    <a16:creationId xmlns:a16="http://schemas.microsoft.com/office/drawing/2014/main" id="{2D412F9F-4CC8-4DD9-9E27-6D0D1C5E5C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7" name="Content Placeholder 7">
                <a:extLst>
                  <a:ext uri="{FF2B5EF4-FFF2-40B4-BE49-F238E27FC236}">
                    <a16:creationId xmlns:a16="http://schemas.microsoft.com/office/drawing/2014/main" id="{2D412F9F-4CC8-4DD9-9E27-6D0D1C5E5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20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 Placeholder 6">
            <a:extLst>
              <a:ext uri="{FF2B5EF4-FFF2-40B4-BE49-F238E27FC236}">
                <a16:creationId xmlns:a16="http://schemas.microsoft.com/office/drawing/2014/main" id="{8054CFA0-4D5C-4E1D-A007-585A61A62009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4912122-2EAD-45CD-9978-79AAAC0CE56E}"/>
              </a:ext>
            </a:extLst>
          </p:cNvPr>
          <p:cNvSpPr/>
          <p:nvPr/>
        </p:nvSpPr>
        <p:spPr>
          <a:xfrm>
            <a:off x="839234" y="1307376"/>
            <a:ext cx="10661885" cy="91587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E69CCF4-B32B-48F8-9810-64B25F563522}"/>
              </a:ext>
            </a:extLst>
          </p:cNvPr>
          <p:cNvSpPr/>
          <p:nvPr/>
        </p:nvSpPr>
        <p:spPr>
          <a:xfrm>
            <a:off x="3890550" y="2631718"/>
            <a:ext cx="5163537" cy="25186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AE43F0-8E8C-4E99-83CB-BF7D8CEACF28}"/>
              </a:ext>
            </a:extLst>
          </p:cNvPr>
          <p:cNvGrpSpPr/>
          <p:nvPr/>
        </p:nvGrpSpPr>
        <p:grpSpPr>
          <a:xfrm>
            <a:off x="9080547" y="3806651"/>
            <a:ext cx="1160019" cy="1891125"/>
            <a:chOff x="8849321" y="3953091"/>
            <a:chExt cx="1160019" cy="1891125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49AD7D5-D36D-4E33-AC1B-6191F84FBFF6}"/>
                </a:ext>
              </a:extLst>
            </p:cNvPr>
            <p:cNvSpPr/>
            <p:nvPr/>
          </p:nvSpPr>
          <p:spPr>
            <a:xfrm>
              <a:off x="9261521" y="5452182"/>
              <a:ext cx="581283" cy="14136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C0D7CB4-D9B5-4726-870A-27250A25FAAF}"/>
                </a:ext>
              </a:extLst>
            </p:cNvPr>
            <p:cNvGrpSpPr/>
            <p:nvPr/>
          </p:nvGrpSpPr>
          <p:grpSpPr>
            <a:xfrm>
              <a:off x="8849321" y="3953091"/>
              <a:ext cx="1160019" cy="1891125"/>
              <a:chOff x="8849321" y="3953091"/>
              <a:chExt cx="1160019" cy="1891125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AD9CD8F-6BB7-4F8C-B2EB-26ED748FFA9E}"/>
                  </a:ext>
                </a:extLst>
              </p:cNvPr>
              <p:cNvSpPr/>
              <p:nvPr/>
            </p:nvSpPr>
            <p:spPr>
              <a:xfrm>
                <a:off x="8849321" y="3953091"/>
                <a:ext cx="1160019" cy="1734705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1E2BDE9-FD0C-48CF-B92E-23770D6FA506}"/>
                  </a:ext>
                </a:extLst>
              </p:cNvPr>
              <p:cNvSpPr/>
              <p:nvPr/>
            </p:nvSpPr>
            <p:spPr>
              <a:xfrm>
                <a:off x="9552139" y="5345834"/>
                <a:ext cx="401025" cy="49838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2D67A43-1A84-44D7-9D7F-D86298497F2D}"/>
              </a:ext>
            </a:extLst>
          </p:cNvPr>
          <p:cNvGrpSpPr/>
          <p:nvPr/>
        </p:nvGrpSpPr>
        <p:grpSpPr>
          <a:xfrm>
            <a:off x="9654678" y="5595096"/>
            <a:ext cx="739916" cy="785993"/>
            <a:chOff x="6513025" y="5790405"/>
            <a:chExt cx="739916" cy="785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CD83CFE6-1743-4C64-9AEC-041D1E350936}"/>
                    </a:ext>
                  </a:extLst>
                </p:cNvPr>
                <p:cNvSpPr/>
                <p:nvPr/>
              </p:nvSpPr>
              <p:spPr>
                <a:xfrm>
                  <a:off x="6513025" y="5914035"/>
                  <a:ext cx="679417" cy="4070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GB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GB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GB" sz="2000" b="1" dirty="0"/>
                </a:p>
              </p:txBody>
            </p:sp>
          </mc:Choice>
          <mc:Fallback xmlns=""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D3029388-B4CB-448A-A562-0BFA29878A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025" y="5914035"/>
                  <a:ext cx="679417" cy="40709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8A7AB17C-D130-489B-B188-622C9D36725B}"/>
                </a:ext>
              </a:extLst>
            </p:cNvPr>
            <p:cNvSpPr/>
            <p:nvPr/>
          </p:nvSpPr>
          <p:spPr>
            <a:xfrm>
              <a:off x="6554996" y="5790405"/>
              <a:ext cx="697945" cy="785993"/>
            </a:xfrm>
            <a:prstGeom prst="arc">
              <a:avLst>
                <a:gd name="adj1" fmla="val 11217096"/>
                <a:gd name="adj2" fmla="val 1826524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A8545F0-C689-4FF2-9307-80DEAE9438AE}"/>
              </a:ext>
            </a:extLst>
          </p:cNvPr>
          <p:cNvGrpSpPr/>
          <p:nvPr/>
        </p:nvGrpSpPr>
        <p:grpSpPr>
          <a:xfrm>
            <a:off x="9081162" y="5086337"/>
            <a:ext cx="833305" cy="785993"/>
            <a:chOff x="7116790" y="6115394"/>
            <a:chExt cx="833305" cy="785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E04F8C5D-B2D8-45D0-A1E8-E0C9AE1F85A1}"/>
                    </a:ext>
                  </a:extLst>
                </p:cNvPr>
                <p:cNvSpPr/>
                <p:nvPr/>
              </p:nvSpPr>
              <p:spPr>
                <a:xfrm>
                  <a:off x="7116790" y="6278869"/>
                  <a:ext cx="833305" cy="4070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sSup>
                          <m:sSupPr>
                            <m:ctrlPr>
                              <a:rPr lang="en-GB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GB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GB" sz="2000" b="1" dirty="0"/>
                </a:p>
              </p:txBody>
            </p:sp>
          </mc:Choice>
          <mc:Fallback xmlns=""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205CE06F-3E2D-43BF-8F95-BF316089D5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6790" y="6278869"/>
                  <a:ext cx="833305" cy="40709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E0C6E30D-4D4F-4D36-A71C-98FA992783E2}"/>
                </a:ext>
              </a:extLst>
            </p:cNvPr>
            <p:cNvSpPr/>
            <p:nvPr/>
          </p:nvSpPr>
          <p:spPr>
            <a:xfrm>
              <a:off x="7116790" y="6115394"/>
              <a:ext cx="697945" cy="785993"/>
            </a:xfrm>
            <a:prstGeom prst="arc">
              <a:avLst>
                <a:gd name="adj1" fmla="val 15734868"/>
                <a:gd name="adj2" fmla="val 423038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7301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29" grpId="0" animBg="1"/>
      <p:bldP spid="93" grpId="0" animBg="1"/>
      <p:bldP spid="9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33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F88458-40EE-4BE5-8204-AC849F872F29}"/>
              </a:ext>
            </a:extLst>
          </p:cNvPr>
          <p:cNvGrpSpPr/>
          <p:nvPr/>
        </p:nvGrpSpPr>
        <p:grpSpPr>
          <a:xfrm>
            <a:off x="8407607" y="5513842"/>
            <a:ext cx="1845796" cy="902719"/>
            <a:chOff x="8407607" y="5513842"/>
            <a:chExt cx="1845796" cy="9027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7551392-6F19-4C5E-9C2D-4672E8C7F789}"/>
                    </a:ext>
                  </a:extLst>
                </p:cNvPr>
                <p:cNvSpPr/>
                <p:nvPr/>
              </p:nvSpPr>
              <p:spPr>
                <a:xfrm>
                  <a:off x="8407607" y="5607232"/>
                  <a:ext cx="90762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130 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7551392-6F19-4C5E-9C2D-4672E8C7F7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7607" y="5607232"/>
                  <a:ext cx="907621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E84821F-2A64-4354-A54A-8C4628E372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14381" y="5513842"/>
              <a:ext cx="1139022" cy="902719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1910BB0-6E9F-4F5A-88B0-FCC5634A6734}"/>
              </a:ext>
            </a:extLst>
          </p:cNvPr>
          <p:cNvGrpSpPr/>
          <p:nvPr/>
        </p:nvGrpSpPr>
        <p:grpSpPr>
          <a:xfrm>
            <a:off x="9700406" y="3881976"/>
            <a:ext cx="697945" cy="785993"/>
            <a:chOff x="6557287" y="4921581"/>
            <a:chExt cx="697945" cy="785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D5CA521-438F-480E-BA70-105EFB3DF8DC}"/>
                    </a:ext>
                  </a:extLst>
                </p:cNvPr>
                <p:cNvSpPr/>
                <p:nvPr/>
              </p:nvSpPr>
              <p:spPr>
                <a:xfrm>
                  <a:off x="6575815" y="5299331"/>
                  <a:ext cx="679417" cy="4070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GB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GB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GB" sz="2000" b="1" dirty="0"/>
                </a:p>
              </p:txBody>
            </p:sp>
          </mc:Choice>
          <mc:Fallback xmlns="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C2F538EB-915F-487B-B6AC-30668042BE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5815" y="5299331"/>
                  <a:ext cx="679417" cy="4070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18787DAE-9A98-4008-AA5C-EB652D836E49}"/>
                </a:ext>
              </a:extLst>
            </p:cNvPr>
            <p:cNvSpPr/>
            <p:nvPr/>
          </p:nvSpPr>
          <p:spPr>
            <a:xfrm>
              <a:off x="6557287" y="4921581"/>
              <a:ext cx="697945" cy="785993"/>
            </a:xfrm>
            <a:prstGeom prst="arc">
              <a:avLst>
                <a:gd name="adj1" fmla="val 3288901"/>
                <a:gd name="adj2" fmla="val 818116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2D67A43-1A84-44D7-9D7F-D86298497F2D}"/>
              </a:ext>
            </a:extLst>
          </p:cNvPr>
          <p:cNvGrpSpPr/>
          <p:nvPr/>
        </p:nvGrpSpPr>
        <p:grpSpPr>
          <a:xfrm>
            <a:off x="9654678" y="5595096"/>
            <a:ext cx="739916" cy="785993"/>
            <a:chOff x="6513025" y="5790405"/>
            <a:chExt cx="739916" cy="785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CD83CFE6-1743-4C64-9AEC-041D1E350936}"/>
                    </a:ext>
                  </a:extLst>
                </p:cNvPr>
                <p:cNvSpPr/>
                <p:nvPr/>
              </p:nvSpPr>
              <p:spPr>
                <a:xfrm>
                  <a:off x="6513025" y="5914035"/>
                  <a:ext cx="679417" cy="4070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GB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GB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GB" sz="2000" b="1" dirty="0"/>
                </a:p>
              </p:txBody>
            </p:sp>
          </mc:Choice>
          <mc:Fallback xmlns=""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D3029388-B4CB-448A-A562-0BFA29878A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025" y="5914035"/>
                  <a:ext cx="679417" cy="40709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8A7AB17C-D130-489B-B188-622C9D36725B}"/>
                </a:ext>
              </a:extLst>
            </p:cNvPr>
            <p:cNvSpPr/>
            <p:nvPr/>
          </p:nvSpPr>
          <p:spPr>
            <a:xfrm>
              <a:off x="6554996" y="5790405"/>
              <a:ext cx="697945" cy="785993"/>
            </a:xfrm>
            <a:prstGeom prst="arc">
              <a:avLst>
                <a:gd name="adj1" fmla="val 11217096"/>
                <a:gd name="adj2" fmla="val 1826524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A8545F0-C689-4FF2-9307-80DEAE9438AE}"/>
              </a:ext>
            </a:extLst>
          </p:cNvPr>
          <p:cNvGrpSpPr/>
          <p:nvPr/>
        </p:nvGrpSpPr>
        <p:grpSpPr>
          <a:xfrm>
            <a:off x="9081162" y="5086337"/>
            <a:ext cx="833305" cy="785993"/>
            <a:chOff x="7116790" y="6115394"/>
            <a:chExt cx="833305" cy="785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E04F8C5D-B2D8-45D0-A1E8-E0C9AE1F85A1}"/>
                    </a:ext>
                  </a:extLst>
                </p:cNvPr>
                <p:cNvSpPr/>
                <p:nvPr/>
              </p:nvSpPr>
              <p:spPr>
                <a:xfrm>
                  <a:off x="7116790" y="6278869"/>
                  <a:ext cx="833305" cy="4070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sSup>
                          <m:sSupPr>
                            <m:ctrlPr>
                              <a:rPr lang="en-GB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GB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GB" sz="2000" b="1" dirty="0"/>
                </a:p>
              </p:txBody>
            </p:sp>
          </mc:Choice>
          <mc:Fallback xmlns=""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205CE06F-3E2D-43BF-8F95-BF316089D5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6790" y="6278869"/>
                  <a:ext cx="833305" cy="40709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E0C6E30D-4D4F-4D36-A71C-98FA992783E2}"/>
                </a:ext>
              </a:extLst>
            </p:cNvPr>
            <p:cNvSpPr/>
            <p:nvPr/>
          </p:nvSpPr>
          <p:spPr>
            <a:xfrm>
              <a:off x="7116790" y="6115394"/>
              <a:ext cx="697945" cy="785993"/>
            </a:xfrm>
            <a:prstGeom prst="arc">
              <a:avLst>
                <a:gd name="adj1" fmla="val 15734868"/>
                <a:gd name="adj2" fmla="val 423038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03FCF761-B9EA-441E-A5DB-A5C507CBC9FB}"/>
              </a:ext>
            </a:extLst>
          </p:cNvPr>
          <p:cNvCxnSpPr>
            <a:cxnSpLocks/>
          </p:cNvCxnSpPr>
          <p:nvPr/>
        </p:nvCxnSpPr>
        <p:spPr>
          <a:xfrm flipV="1">
            <a:off x="9117784" y="3731007"/>
            <a:ext cx="1131740" cy="181588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E85B900-5F53-4D5E-A2E8-1A981819B5F7}"/>
              </a:ext>
            </a:extLst>
          </p:cNvPr>
          <p:cNvCxnSpPr>
            <a:cxnSpLocks/>
          </p:cNvCxnSpPr>
          <p:nvPr/>
        </p:nvCxnSpPr>
        <p:spPr>
          <a:xfrm flipH="1">
            <a:off x="10249524" y="3731007"/>
            <a:ext cx="6273" cy="272969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0FE6B27-BA37-4453-A264-3690DD19FAA5}"/>
                  </a:ext>
                </a:extLst>
              </p:cNvPr>
              <p:cNvSpPr/>
              <p:nvPr/>
            </p:nvSpPr>
            <p:spPr>
              <a:xfrm>
                <a:off x="10299024" y="6020225"/>
                <a:ext cx="6637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0FE6B27-BA37-4453-A264-3690DD19F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024" y="6020225"/>
                <a:ext cx="663708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F93715B5-AA05-4E7D-8A8A-BBA3908DBAB1}"/>
                  </a:ext>
                </a:extLst>
              </p:cNvPr>
              <p:cNvSpPr/>
              <p:nvPr/>
            </p:nvSpPr>
            <p:spPr>
              <a:xfrm>
                <a:off x="9167692" y="4240342"/>
                <a:ext cx="6602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F93715B5-AA05-4E7D-8A8A-BBA3908DB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692" y="4240342"/>
                <a:ext cx="660244" cy="400110"/>
              </a:xfrm>
              <a:prstGeom prst="rect">
                <a:avLst/>
              </a:prstGeom>
              <a:blipFill>
                <a:blip r:embed="rId15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ontent Placeholder 7">
            <a:extLst>
              <a:ext uri="{FF2B5EF4-FFF2-40B4-BE49-F238E27FC236}">
                <a16:creationId xmlns:a16="http://schemas.microsoft.com/office/drawing/2014/main" id="{5054B561-CFF8-4442-9285-D0DCDCE1CDA4}"/>
              </a:ext>
            </a:extLst>
          </p:cNvPr>
          <p:cNvSpPr txBox="1">
            <a:spLocks/>
          </p:cNvSpPr>
          <p:nvPr/>
        </p:nvSpPr>
        <p:spPr>
          <a:xfrm>
            <a:off x="3973439" y="2668435"/>
            <a:ext cx="5701995" cy="1013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00"/>
              </a:lnSpc>
              <a:buNone/>
            </a:pPr>
            <a:r>
              <a:rPr lang="en-GB" sz="2400" b="1" dirty="0">
                <a:solidFill>
                  <a:srgbClr val="FF0000"/>
                </a:solidFill>
              </a:rPr>
              <a:t>Method 2</a:t>
            </a:r>
          </a:p>
          <a:p>
            <a:pPr marL="0" indent="0">
              <a:lnSpc>
                <a:spcPts val="3300"/>
              </a:lnSpc>
              <a:buNone/>
            </a:pPr>
            <a:r>
              <a:rPr lang="en-GB" sz="2400" dirty="0">
                <a:solidFill>
                  <a:srgbClr val="0000FF"/>
                </a:solidFill>
              </a:rPr>
              <a:t>This method can only be used if the particle is in equilibrium.</a:t>
            </a:r>
          </a:p>
          <a:p>
            <a:pPr marL="0" indent="0">
              <a:lnSpc>
                <a:spcPts val="3300"/>
              </a:lnSpc>
              <a:buNone/>
            </a:pPr>
            <a:r>
              <a:rPr lang="en-GB" sz="2400" dirty="0">
                <a:solidFill>
                  <a:srgbClr val="0000FF"/>
                </a:solidFill>
              </a:rPr>
              <a:t>If resultant force is not zero, the vector diagram will not be a closed triangle.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249F2779-01F8-4E6B-9ED0-94FD5A48E4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249F2779-01F8-4E6B-9ED0-94FD5A48E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6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389EA1D7-AFA5-4DBA-B64D-4F7B3959C86F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C82166-B931-4160-A1EB-BDC93CB11F05}"/>
              </a:ext>
            </a:extLst>
          </p:cNvPr>
          <p:cNvGrpSpPr/>
          <p:nvPr/>
        </p:nvGrpSpPr>
        <p:grpSpPr>
          <a:xfrm>
            <a:off x="839234" y="1307376"/>
            <a:ext cx="10661885" cy="4071453"/>
            <a:chOff x="839234" y="1307376"/>
            <a:chExt cx="10661885" cy="407145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C713013-60A9-4032-9A81-C1C2B1715C27}"/>
                </a:ext>
              </a:extLst>
            </p:cNvPr>
            <p:cNvSpPr/>
            <p:nvPr/>
          </p:nvSpPr>
          <p:spPr>
            <a:xfrm>
              <a:off x="839234" y="1307376"/>
              <a:ext cx="10661885" cy="91587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2D4C1A9-DA53-4524-BC3F-238DE711C217}"/>
                </a:ext>
              </a:extLst>
            </p:cNvPr>
            <p:cNvSpPr/>
            <p:nvPr/>
          </p:nvSpPr>
          <p:spPr>
            <a:xfrm>
              <a:off x="3973439" y="3163058"/>
              <a:ext cx="5073001" cy="221577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7368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34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8796303" y="3731007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76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2" name="Content Placeholder 7">
            <a:extLst>
              <a:ext uri="{FF2B5EF4-FFF2-40B4-BE49-F238E27FC236}">
                <a16:creationId xmlns:a16="http://schemas.microsoft.com/office/drawing/2014/main" id="{C79D83D2-8CA4-47F0-A54B-CA15185FE6CD}"/>
              </a:ext>
            </a:extLst>
          </p:cNvPr>
          <p:cNvSpPr txBox="1">
            <a:spLocks/>
          </p:cNvSpPr>
          <p:nvPr/>
        </p:nvSpPr>
        <p:spPr>
          <a:xfrm>
            <a:off x="3973439" y="2668435"/>
            <a:ext cx="5701995" cy="1013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00"/>
              </a:lnSpc>
              <a:buNone/>
            </a:pPr>
            <a:r>
              <a:rPr lang="en-GB" sz="2400" b="1" dirty="0">
                <a:solidFill>
                  <a:srgbClr val="FF0000"/>
                </a:solidFill>
              </a:rPr>
              <a:t>Method 2</a:t>
            </a:r>
          </a:p>
          <a:p>
            <a:pPr marL="0" indent="0">
              <a:lnSpc>
                <a:spcPts val="3300"/>
              </a:lnSpc>
              <a:buNone/>
            </a:pPr>
            <a:r>
              <a:rPr lang="en-GB" sz="2400" dirty="0">
                <a:solidFill>
                  <a:srgbClr val="0000FF"/>
                </a:solidFill>
              </a:rPr>
              <a:t>This method can only be used if the particle is in equilibrium.</a:t>
            </a:r>
          </a:p>
          <a:p>
            <a:pPr marL="0" indent="0">
              <a:lnSpc>
                <a:spcPts val="3300"/>
              </a:lnSpc>
              <a:buNone/>
            </a:pPr>
            <a:r>
              <a:rPr lang="en-GB" sz="2400" dirty="0">
                <a:solidFill>
                  <a:srgbClr val="0000FF"/>
                </a:solidFill>
              </a:rPr>
              <a:t>If resultant force is not zero, the vector diagram will not be a closed triangle.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7">
                <a:extLst>
                  <a:ext uri="{FF2B5EF4-FFF2-40B4-BE49-F238E27FC236}">
                    <a16:creationId xmlns:a16="http://schemas.microsoft.com/office/drawing/2014/main" id="{E4C95F5D-9EF1-4F9F-BD0D-1098B0E5BF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3" name="Content Placeholder 7">
                <a:extLst>
                  <a:ext uri="{FF2B5EF4-FFF2-40B4-BE49-F238E27FC236}">
                    <a16:creationId xmlns:a16="http://schemas.microsoft.com/office/drawing/2014/main" id="{E4C95F5D-9EF1-4F9F-BD0D-1098B0E5B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7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5BC20A0E-95BF-4CEC-A134-B268C4644D8F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127AB1F-C8FC-469D-85AA-9FCD647FE8F0}"/>
              </a:ext>
            </a:extLst>
          </p:cNvPr>
          <p:cNvGrpSpPr/>
          <p:nvPr/>
        </p:nvGrpSpPr>
        <p:grpSpPr>
          <a:xfrm>
            <a:off x="839234" y="1307376"/>
            <a:ext cx="10661885" cy="4071453"/>
            <a:chOff x="839234" y="1307376"/>
            <a:chExt cx="10661885" cy="407145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ED38CBC-8EAE-4348-BF6C-D437D644A5CD}"/>
                </a:ext>
              </a:extLst>
            </p:cNvPr>
            <p:cNvSpPr/>
            <p:nvPr/>
          </p:nvSpPr>
          <p:spPr>
            <a:xfrm>
              <a:off x="839234" y="1307376"/>
              <a:ext cx="10661885" cy="91587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3A63F81-2CBB-4E44-BC91-DB54D07DBCF2}"/>
                </a:ext>
              </a:extLst>
            </p:cNvPr>
            <p:cNvSpPr/>
            <p:nvPr/>
          </p:nvSpPr>
          <p:spPr>
            <a:xfrm>
              <a:off x="3973439" y="3163058"/>
              <a:ext cx="5073001" cy="221577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3208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35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395" b="-111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7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94DFAF2C-D3D6-4935-9D98-EBE5106D6211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86E0F61-E8CC-4414-9B7B-E6F3A5D605C4}"/>
              </a:ext>
            </a:extLst>
          </p:cNvPr>
          <p:cNvGrpSpPr/>
          <p:nvPr/>
        </p:nvGrpSpPr>
        <p:grpSpPr>
          <a:xfrm>
            <a:off x="738976" y="885406"/>
            <a:ext cx="10995824" cy="5491566"/>
            <a:chOff x="738976" y="885406"/>
            <a:chExt cx="10995824" cy="549156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97C5EED-7F44-4EB0-A7DD-0B5B7203632E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6E5782C-5D5E-4F32-A310-A14364C398A9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4492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36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4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𝟑𝟎</m:t>
                                  </m:r>
                                </m:e>
                                <m:sup>
                                  <m:r>
                                    <a:rPr lang="en-GB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395" b="-111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10024161" y="3407705"/>
            <a:ext cx="1828046" cy="2066171"/>
            <a:chOff x="9081162" y="4314918"/>
            <a:chExt cx="1828046" cy="206617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9085263" y="4314918"/>
              <a:ext cx="1823945" cy="1079337"/>
              <a:chOff x="9085263" y="4314918"/>
              <a:chExt cx="1823945" cy="107933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7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94DFAF2C-D3D6-4935-9D98-EBE5106D6211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86E0F61-E8CC-4414-9B7B-E6F3A5D605C4}"/>
              </a:ext>
            </a:extLst>
          </p:cNvPr>
          <p:cNvGrpSpPr/>
          <p:nvPr/>
        </p:nvGrpSpPr>
        <p:grpSpPr>
          <a:xfrm>
            <a:off x="738976" y="885406"/>
            <a:ext cx="10995824" cy="5491566"/>
            <a:chOff x="738976" y="885406"/>
            <a:chExt cx="10995824" cy="549156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97C5EED-7F44-4EB0-A7DD-0B5B7203632E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6E5782C-5D5E-4F32-A310-A14364C398A9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31EB98E-8356-44A1-890C-0F53C38B51E7}"/>
              </a:ext>
            </a:extLst>
          </p:cNvPr>
          <p:cNvSpPr/>
          <p:nvPr/>
        </p:nvSpPr>
        <p:spPr>
          <a:xfrm>
            <a:off x="9610113" y="2438201"/>
            <a:ext cx="2573402" cy="347290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64B2D5D-7843-48DD-A725-2977BABBC7BB}"/>
              </a:ext>
            </a:extLst>
          </p:cNvPr>
          <p:cNvGrpSpPr/>
          <p:nvPr/>
        </p:nvGrpSpPr>
        <p:grpSpPr>
          <a:xfrm>
            <a:off x="9739302" y="2823794"/>
            <a:ext cx="1602048" cy="2729694"/>
            <a:chOff x="9739302" y="2823794"/>
            <a:chExt cx="1602048" cy="2729694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BBEFAAE-2038-45D7-A25A-A06224568F26}"/>
                </a:ext>
              </a:extLst>
            </p:cNvPr>
            <p:cNvGrpSpPr/>
            <p:nvPr/>
          </p:nvGrpSpPr>
          <p:grpSpPr>
            <a:xfrm>
              <a:off x="9739302" y="2823794"/>
              <a:ext cx="1602048" cy="2729694"/>
              <a:chOff x="9739302" y="2823794"/>
              <a:chExt cx="1602048" cy="2729694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6AE944DB-12D5-40D8-BF8C-E5478A1BDFA5}"/>
                  </a:ext>
                </a:extLst>
              </p:cNvPr>
              <p:cNvGrpSpPr/>
              <p:nvPr/>
            </p:nvGrpSpPr>
            <p:grpSpPr>
              <a:xfrm>
                <a:off x="9739302" y="2823794"/>
                <a:ext cx="1459494" cy="2729694"/>
                <a:chOff x="9739302" y="2823794"/>
                <a:chExt cx="1459494" cy="2729694"/>
              </a:xfrm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D20BF06C-2833-4AF9-871D-4D400B693552}"/>
                    </a:ext>
                  </a:extLst>
                </p:cNvPr>
                <p:cNvGrpSpPr/>
                <p:nvPr/>
              </p:nvGrpSpPr>
              <p:grpSpPr>
                <a:xfrm>
                  <a:off x="10060783" y="2823794"/>
                  <a:ext cx="1138013" cy="2729694"/>
                  <a:chOff x="10060783" y="2823794"/>
                  <a:chExt cx="1138013" cy="2729694"/>
                </a:xfrm>
              </p:grpSpPr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C332D636-81D4-41DE-B8DA-DBD21F03CA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060783" y="2823794"/>
                    <a:ext cx="1131740" cy="181588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8461CB30-0BCA-49AB-812F-64EF947359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1192523" y="2823794"/>
                    <a:ext cx="6273" cy="2729694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0248ACAD-108A-4ED3-B482-EF25E28BDD79}"/>
                    </a:ext>
                  </a:extLst>
                </p:cNvPr>
                <p:cNvGrpSpPr/>
                <p:nvPr/>
              </p:nvGrpSpPr>
              <p:grpSpPr>
                <a:xfrm>
                  <a:off x="9739302" y="4606629"/>
                  <a:ext cx="1457100" cy="902719"/>
                  <a:chOff x="9739302" y="4606629"/>
                  <a:chExt cx="1457100" cy="902719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7" name="Rectangle 126">
                        <a:extLst>
                          <a:ext uri="{FF2B5EF4-FFF2-40B4-BE49-F238E27FC236}">
                            <a16:creationId xmlns:a16="http://schemas.microsoft.com/office/drawing/2014/main" id="{074E06FD-FE71-4D92-A123-108B415F81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39302" y="4934781"/>
                        <a:ext cx="944489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𝟏𝟑𝟎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𝐍</m:t>
                              </m:r>
                            </m:oMath>
                          </m:oMathPara>
                        </a14:m>
                        <a:endParaRPr lang="en-GB" sz="2000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7" name="Rectangle 126">
                        <a:extLst>
                          <a:ext uri="{FF2B5EF4-FFF2-40B4-BE49-F238E27FC236}">
                            <a16:creationId xmlns:a16="http://schemas.microsoft.com/office/drawing/2014/main" id="{074E06FD-FE71-4D92-A123-108B415F81CB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739302" y="4934781"/>
                        <a:ext cx="944489" cy="400110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6DC375A8-73C7-448A-B787-E395D4BEA9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0057380" y="4606629"/>
                    <a:ext cx="1139022" cy="902719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4" name="Arc 123">
                <a:extLst>
                  <a:ext uri="{FF2B5EF4-FFF2-40B4-BE49-F238E27FC236}">
                    <a16:creationId xmlns:a16="http://schemas.microsoft.com/office/drawing/2014/main" id="{81E19E29-BFB6-4D1B-A00D-DF5D2F44F7A8}"/>
                  </a:ext>
                </a:extLst>
              </p:cNvPr>
              <p:cNvSpPr/>
              <p:nvPr/>
            </p:nvSpPr>
            <p:spPr>
              <a:xfrm>
                <a:off x="10643405" y="2974763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962ACE37-69AC-44B3-B5DD-1B48306B43EF}"/>
                    </a:ext>
                  </a:extLst>
                </p:cNvPr>
                <p:cNvSpPr/>
                <p:nvPr/>
              </p:nvSpPr>
              <p:spPr>
                <a:xfrm>
                  <a:off x="10661933" y="3352513"/>
                  <a:ext cx="679417" cy="4070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GB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962ACE37-69AC-44B3-B5DD-1B48306B43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1933" y="3352513"/>
                  <a:ext cx="679417" cy="40709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90162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37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400" b="1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395" b="-111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974763"/>
            <a:ext cx="2112905" cy="2360128"/>
            <a:chOff x="8796303" y="3881976"/>
            <a:chExt cx="2112905" cy="2360128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4994145"/>
              <a:ext cx="2112905" cy="1247959"/>
              <a:chOff x="8796303" y="4994145"/>
              <a:chExt cx="2112905" cy="124795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2BF0994E-D02E-4809-9BF4-1B26D098DB13}"/>
                      </a:ext>
                    </a:extLst>
                  </p:cNvPr>
                  <p:cNvSpPr/>
                  <p:nvPr/>
                </p:nvSpPr>
                <p:spPr>
                  <a:xfrm>
                    <a:off x="8796303" y="5841994"/>
                    <a:ext cx="907621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130 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2BF0994E-D02E-4809-9BF4-1B26D098DB1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96303" y="5841994"/>
                    <a:ext cx="907621" cy="400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7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94DFAF2C-D3D6-4935-9D98-EBE5106D6211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86E0F61-E8CC-4414-9B7B-E6F3A5D605C4}"/>
              </a:ext>
            </a:extLst>
          </p:cNvPr>
          <p:cNvGrpSpPr/>
          <p:nvPr/>
        </p:nvGrpSpPr>
        <p:grpSpPr>
          <a:xfrm>
            <a:off x="738976" y="885406"/>
            <a:ext cx="10995824" cy="5491566"/>
            <a:chOff x="738976" y="885406"/>
            <a:chExt cx="10995824" cy="549156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97C5EED-7F44-4EB0-A7DD-0B5B7203632E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6E5782C-5D5E-4F32-A310-A14364C398A9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D6C3AE3-4929-46BC-B741-761DCD0BFFE4}"/>
              </a:ext>
            </a:extLst>
          </p:cNvPr>
          <p:cNvSpPr/>
          <p:nvPr/>
        </p:nvSpPr>
        <p:spPr>
          <a:xfrm>
            <a:off x="9382094" y="1037806"/>
            <a:ext cx="2505105" cy="482022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AAC13C2-1547-4982-9C54-6A82724C29F3}"/>
              </a:ext>
            </a:extLst>
          </p:cNvPr>
          <p:cNvGrpSpPr/>
          <p:nvPr/>
        </p:nvGrpSpPr>
        <p:grpSpPr>
          <a:xfrm>
            <a:off x="10028262" y="2823794"/>
            <a:ext cx="1309331" cy="2729694"/>
            <a:chOff x="10028262" y="2823794"/>
            <a:chExt cx="1309331" cy="2729694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ED0E4D5D-6B42-42FB-B744-FB8D60F11AA2}"/>
                </a:ext>
              </a:extLst>
            </p:cNvPr>
            <p:cNvGrpSpPr/>
            <p:nvPr/>
          </p:nvGrpSpPr>
          <p:grpSpPr>
            <a:xfrm>
              <a:off x="10028262" y="2823794"/>
              <a:ext cx="1164261" cy="1815886"/>
              <a:chOff x="10028262" y="2823794"/>
              <a:chExt cx="1164261" cy="18158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EE74E748-6368-49F7-9438-F65782A2B5E2}"/>
                      </a:ext>
                    </a:extLst>
                  </p:cNvPr>
                  <p:cNvSpPr/>
                  <p:nvPr/>
                </p:nvSpPr>
                <p:spPr>
                  <a:xfrm>
                    <a:off x="10028262" y="3407705"/>
                    <a:ext cx="67037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𝐍</m:t>
                          </m:r>
                        </m:oMath>
                      </m:oMathPara>
                    </a14:m>
                    <a:endParaRPr lang="en-GB" sz="20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EE74E748-6368-49F7-9438-F65782A2B5E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28262" y="3407705"/>
                    <a:ext cx="670376" cy="40011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1212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1E34049F-92C3-41FF-93E9-9701ED4F2D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60783" y="2823794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D39E69B7-9F82-4E9C-9349-18B27B9EB598}"/>
                </a:ext>
              </a:extLst>
            </p:cNvPr>
            <p:cNvGrpSpPr/>
            <p:nvPr/>
          </p:nvGrpSpPr>
          <p:grpSpPr>
            <a:xfrm>
              <a:off x="10597677" y="4687883"/>
              <a:ext cx="739916" cy="785993"/>
              <a:chOff x="10597677" y="4687883"/>
              <a:chExt cx="739916" cy="785993"/>
            </a:xfrm>
          </p:grpSpPr>
          <p:sp>
            <p:nvSpPr>
              <p:cNvPr id="123" name="Arc 122">
                <a:extLst>
                  <a:ext uri="{FF2B5EF4-FFF2-40B4-BE49-F238E27FC236}">
                    <a16:creationId xmlns:a16="http://schemas.microsoft.com/office/drawing/2014/main" id="{E8ABEBD6-207E-4E17-8645-F9961A5B1A43}"/>
                  </a:ext>
                </a:extLst>
              </p:cNvPr>
              <p:cNvSpPr/>
              <p:nvPr/>
            </p:nvSpPr>
            <p:spPr>
              <a:xfrm>
                <a:off x="10639648" y="4687883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17AFE53B-56C6-4A43-A6B0-3427A0723CA9}"/>
                      </a:ext>
                    </a:extLst>
                  </p:cNvPr>
                  <p:cNvSpPr/>
                  <p:nvPr/>
                </p:nvSpPr>
                <p:spPr>
                  <a:xfrm>
                    <a:off x="10597677" y="4811513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17AFE53B-56C6-4A43-A6B0-3427A0723CA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97677" y="4811513"/>
                    <a:ext cx="679417" cy="407099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A903C15-F8AF-4A38-987F-013B58900F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92523" y="2823794"/>
              <a:ext cx="6273" cy="2729694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38C7239-2532-46A1-9F3F-81E0C3DBEA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57380" y="4606629"/>
              <a:ext cx="1139022" cy="902719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4110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38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400" b="1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𝟏𝟎𝟓</m:t>
                                  </m:r>
                                </m:e>
                                <m:sup>
                                  <m:r>
                                    <a:rPr lang="en-GB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395" b="-111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1602048" cy="2729694"/>
            <a:chOff x="8796303" y="3731007"/>
            <a:chExt cx="1602048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1459494" cy="2729694"/>
              <a:chOff x="8796303" y="3731007"/>
              <a:chExt cx="1459494" cy="27296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2BF0994E-D02E-4809-9BF4-1B26D098DB13}"/>
                      </a:ext>
                    </a:extLst>
                  </p:cNvPr>
                  <p:cNvSpPr/>
                  <p:nvPr/>
                </p:nvSpPr>
                <p:spPr>
                  <a:xfrm>
                    <a:off x="8796303" y="5841994"/>
                    <a:ext cx="907621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130 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2BF0994E-D02E-4809-9BF4-1B26D098DB1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96303" y="5841994"/>
                    <a:ext cx="907621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7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94DFAF2C-D3D6-4935-9D98-EBE5106D6211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86E0F61-E8CC-4414-9B7B-E6F3A5D605C4}"/>
              </a:ext>
            </a:extLst>
          </p:cNvPr>
          <p:cNvGrpSpPr/>
          <p:nvPr/>
        </p:nvGrpSpPr>
        <p:grpSpPr>
          <a:xfrm>
            <a:off x="738976" y="885406"/>
            <a:ext cx="10995824" cy="5491566"/>
            <a:chOff x="738976" y="885406"/>
            <a:chExt cx="10995824" cy="549156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97C5EED-7F44-4EB0-A7DD-0B5B7203632E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6E5782C-5D5E-4F32-A310-A14364C398A9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348F9C0-A65B-4181-9390-74027EB40C1B}"/>
              </a:ext>
            </a:extLst>
          </p:cNvPr>
          <p:cNvSpPr/>
          <p:nvPr/>
        </p:nvSpPr>
        <p:spPr>
          <a:xfrm>
            <a:off x="9697186" y="1869663"/>
            <a:ext cx="2494813" cy="40652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1F0204F-8192-4ABD-840D-1E58AF120F6B}"/>
              </a:ext>
            </a:extLst>
          </p:cNvPr>
          <p:cNvGrpSpPr/>
          <p:nvPr/>
        </p:nvGrpSpPr>
        <p:grpSpPr>
          <a:xfrm>
            <a:off x="10024161" y="2823794"/>
            <a:ext cx="1828046" cy="2685554"/>
            <a:chOff x="10024161" y="2823794"/>
            <a:chExt cx="1828046" cy="2685554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EECDF949-8C69-442C-BF81-54704B8599B4}"/>
                </a:ext>
              </a:extLst>
            </p:cNvPr>
            <p:cNvGrpSpPr/>
            <p:nvPr/>
          </p:nvGrpSpPr>
          <p:grpSpPr>
            <a:xfrm>
              <a:off x="10024161" y="2823794"/>
              <a:ext cx="1172241" cy="2685554"/>
              <a:chOff x="10024161" y="2823794"/>
              <a:chExt cx="1172241" cy="2685554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E620A7F3-FCC4-4842-AD60-8ED7F3BB361E}"/>
                  </a:ext>
                </a:extLst>
              </p:cNvPr>
              <p:cNvGrpSpPr/>
              <p:nvPr/>
            </p:nvGrpSpPr>
            <p:grpSpPr>
              <a:xfrm>
                <a:off x="10024161" y="2823794"/>
                <a:ext cx="1168362" cy="2141323"/>
                <a:chOff x="10024161" y="2823794"/>
                <a:chExt cx="1168362" cy="2141323"/>
              </a:xfrm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C88E2F5C-D679-44B7-B0B2-7F81FB82FF2E}"/>
                    </a:ext>
                  </a:extLst>
                </p:cNvPr>
                <p:cNvGrpSpPr/>
                <p:nvPr/>
              </p:nvGrpSpPr>
              <p:grpSpPr>
                <a:xfrm>
                  <a:off x="10024161" y="4179124"/>
                  <a:ext cx="833305" cy="785993"/>
                  <a:chOff x="10024161" y="4179124"/>
                  <a:chExt cx="833305" cy="785993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7" name="Rectangle 126">
                        <a:extLst>
                          <a:ext uri="{FF2B5EF4-FFF2-40B4-BE49-F238E27FC236}">
                            <a16:creationId xmlns:a16="http://schemas.microsoft.com/office/drawing/2014/main" id="{5F5FC2B8-81DE-4D79-9D97-D6B0F5728A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24161" y="4342599"/>
                        <a:ext cx="833305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27" name="Rectangle 126">
                        <a:extLst>
                          <a:ext uri="{FF2B5EF4-FFF2-40B4-BE49-F238E27FC236}">
                            <a16:creationId xmlns:a16="http://schemas.microsoft.com/office/drawing/2014/main" id="{5F5FC2B8-81DE-4D79-9D97-D6B0F5728A0A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024161" y="4342599"/>
                        <a:ext cx="833305" cy="407099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28" name="Arc 127">
                    <a:extLst>
                      <a:ext uri="{FF2B5EF4-FFF2-40B4-BE49-F238E27FC236}">
                        <a16:creationId xmlns:a16="http://schemas.microsoft.com/office/drawing/2014/main" id="{5D53B64F-6BE6-4554-86D0-2D2F86A2FDE5}"/>
                      </a:ext>
                    </a:extLst>
                  </p:cNvPr>
                  <p:cNvSpPr/>
                  <p:nvPr/>
                </p:nvSpPr>
                <p:spPr>
                  <a:xfrm>
                    <a:off x="10024161" y="4179124"/>
                    <a:ext cx="697945" cy="785993"/>
                  </a:xfrm>
                  <a:prstGeom prst="arc">
                    <a:avLst>
                      <a:gd name="adj1" fmla="val 15734868"/>
                      <a:gd name="adj2" fmla="val 423038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E3B0809B-22F5-45DE-8D59-BD98E502FB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060783" y="2823794"/>
                  <a:ext cx="1131740" cy="181588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4584FBCE-A660-42E7-9E4B-2F3E25887F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57380" y="4606629"/>
                <a:ext cx="1139022" cy="902719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E02AD0ED-3BB0-4105-82F4-1948CD3539B3}"/>
                    </a:ext>
                  </a:extLst>
                </p:cNvPr>
                <p:cNvSpPr/>
                <p:nvPr/>
              </p:nvSpPr>
              <p:spPr>
                <a:xfrm>
                  <a:off x="11188499" y="4086932"/>
                  <a:ext cx="66370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𝐍</m:t>
                        </m:r>
                      </m:oMath>
                    </m:oMathPara>
                  </a14:m>
                  <a:endParaRPr lang="en-GB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E02AD0ED-3BB0-4105-82F4-1948CD353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8499" y="4086932"/>
                  <a:ext cx="663708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10681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39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395" b="-111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7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94DFAF2C-D3D6-4935-9D98-EBE5106D6211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86E0F61-E8CC-4414-9B7B-E6F3A5D605C4}"/>
              </a:ext>
            </a:extLst>
          </p:cNvPr>
          <p:cNvGrpSpPr/>
          <p:nvPr/>
        </p:nvGrpSpPr>
        <p:grpSpPr>
          <a:xfrm>
            <a:off x="738976" y="885406"/>
            <a:ext cx="10995824" cy="5491566"/>
            <a:chOff x="738976" y="885406"/>
            <a:chExt cx="10995824" cy="549156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97C5EED-7F44-4EB0-A7DD-0B5B7203632E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6E5782C-5D5E-4F32-A310-A14364C398A9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4705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53A5454F-7A50-40DF-98CC-9ED729CB9D4C}"/>
              </a:ext>
            </a:extLst>
          </p:cNvPr>
          <p:cNvSpPr txBox="1">
            <a:spLocks/>
          </p:cNvSpPr>
          <p:nvPr/>
        </p:nvSpPr>
        <p:spPr>
          <a:xfrm>
            <a:off x="822959" y="1048847"/>
            <a:ext cx="10586721" cy="1013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300"/>
              </a:lnSpc>
              <a:buNone/>
            </a:pPr>
            <a:r>
              <a:rPr lang="en-US" sz="2500" dirty="0">
                <a:solidFill>
                  <a:srgbClr val="0000FF"/>
                </a:solidFill>
              </a:rPr>
              <a:t>A rigid body or particle is in </a:t>
            </a:r>
            <a:r>
              <a:rPr lang="en-US" sz="2500" b="1" dirty="0">
                <a:solidFill>
                  <a:srgbClr val="FF0000"/>
                </a:solidFill>
              </a:rPr>
              <a:t>static equilibrium </a:t>
            </a:r>
            <a:r>
              <a:rPr lang="en-US" sz="2500" dirty="0">
                <a:solidFill>
                  <a:srgbClr val="0000FF"/>
                </a:solidFill>
              </a:rPr>
              <a:t>if it is at rest and the </a:t>
            </a:r>
            <a:r>
              <a:rPr lang="en-US" sz="2500" b="1" dirty="0">
                <a:solidFill>
                  <a:srgbClr val="FF0000"/>
                </a:solidFill>
              </a:rPr>
              <a:t>resultant force </a:t>
            </a:r>
            <a:r>
              <a:rPr lang="en-US" sz="2500" dirty="0">
                <a:solidFill>
                  <a:srgbClr val="0000FF"/>
                </a:solidFill>
              </a:rPr>
              <a:t>acting on the </a:t>
            </a:r>
            <a:r>
              <a:rPr lang="en-US" sz="2500" b="1" dirty="0">
                <a:solidFill>
                  <a:srgbClr val="FF0000"/>
                </a:solidFill>
              </a:rPr>
              <a:t>particle</a:t>
            </a:r>
            <a:r>
              <a:rPr lang="en-US" sz="2500" dirty="0">
                <a:solidFill>
                  <a:srgbClr val="0000FF"/>
                </a:solidFill>
              </a:rPr>
              <a:t> or </a:t>
            </a:r>
            <a:r>
              <a:rPr lang="en-US" sz="2500" b="1" dirty="0">
                <a:solidFill>
                  <a:srgbClr val="FF0000"/>
                </a:solidFill>
              </a:rPr>
              <a:t>rigid body</a:t>
            </a:r>
            <a:r>
              <a:rPr lang="en-US" sz="2500" dirty="0">
                <a:solidFill>
                  <a:srgbClr val="0000FF"/>
                </a:solidFill>
              </a:rPr>
              <a:t> is </a:t>
            </a:r>
            <a:r>
              <a:rPr lang="en-US" sz="2500" b="1" dirty="0">
                <a:solidFill>
                  <a:srgbClr val="FF0000"/>
                </a:solidFill>
              </a:rPr>
              <a:t>zero</a:t>
            </a:r>
            <a:r>
              <a:rPr lang="en-US" sz="25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E073AD1D-3560-4D25-A9D3-618097C62C0C}"/>
              </a:ext>
            </a:extLst>
          </p:cNvPr>
          <p:cNvSpPr txBox="1">
            <a:spLocks/>
          </p:cNvSpPr>
          <p:nvPr/>
        </p:nvSpPr>
        <p:spPr>
          <a:xfrm>
            <a:off x="830160" y="2779927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Solving Problems in Statics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475B59-EEDB-42BD-91D4-6D33375ECB81}"/>
              </a:ext>
            </a:extLst>
          </p:cNvPr>
          <p:cNvSpPr/>
          <p:nvPr/>
        </p:nvSpPr>
        <p:spPr>
          <a:xfrm>
            <a:off x="822959" y="3520232"/>
            <a:ext cx="9577888" cy="3022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0000FF"/>
                </a:solidFill>
              </a:rPr>
              <a:t>Draw diagram showing the forces acting on the particle;</a:t>
            </a:r>
          </a:p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0000FF"/>
                </a:solidFill>
              </a:rPr>
              <a:t>Resolve forces into </a:t>
            </a:r>
            <a:r>
              <a:rPr lang="en-GB" sz="2500" b="1" dirty="0">
                <a:solidFill>
                  <a:srgbClr val="FF0000"/>
                </a:solidFill>
              </a:rPr>
              <a:t>horizontal</a:t>
            </a:r>
            <a:r>
              <a:rPr lang="en-GB" sz="2500" dirty="0">
                <a:solidFill>
                  <a:srgbClr val="0000FF"/>
                </a:solidFill>
              </a:rPr>
              <a:t> and </a:t>
            </a:r>
            <a:r>
              <a:rPr lang="en-GB" sz="2500" b="1" dirty="0">
                <a:solidFill>
                  <a:srgbClr val="FF0000"/>
                </a:solidFill>
              </a:rPr>
              <a:t>vertical components </a:t>
            </a:r>
            <a:r>
              <a:rPr lang="en-GB" sz="2500" dirty="0">
                <a:solidFill>
                  <a:srgbClr val="0000FF"/>
                </a:solidFill>
              </a:rPr>
              <a:t>on a </a:t>
            </a:r>
            <a:r>
              <a:rPr lang="en-GB" sz="2500" b="1" dirty="0">
                <a:solidFill>
                  <a:srgbClr val="FF0000"/>
                </a:solidFill>
              </a:rPr>
              <a:t>horizontal plane </a:t>
            </a:r>
            <a:r>
              <a:rPr lang="en-GB" sz="2500" dirty="0">
                <a:solidFill>
                  <a:srgbClr val="0000FF"/>
                </a:solidFill>
              </a:rPr>
              <a:t>or</a:t>
            </a:r>
          </a:p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0000FF"/>
                </a:solidFill>
              </a:rPr>
              <a:t>Resolve forces into </a:t>
            </a:r>
            <a:r>
              <a:rPr lang="en-GB" sz="2500" b="1" dirty="0">
                <a:solidFill>
                  <a:srgbClr val="FF0000"/>
                </a:solidFill>
              </a:rPr>
              <a:t>components parallel </a:t>
            </a:r>
            <a:r>
              <a:rPr lang="en-GB" sz="2500" dirty="0">
                <a:solidFill>
                  <a:srgbClr val="0000FF"/>
                </a:solidFill>
              </a:rPr>
              <a:t>and </a:t>
            </a:r>
            <a:r>
              <a:rPr lang="en-GB" sz="2500" b="1" dirty="0">
                <a:solidFill>
                  <a:srgbClr val="FF0000"/>
                </a:solidFill>
              </a:rPr>
              <a:t>perpendicular</a:t>
            </a:r>
            <a:r>
              <a:rPr lang="en-GB" sz="2500" dirty="0">
                <a:solidFill>
                  <a:srgbClr val="0000FF"/>
                </a:solidFill>
              </a:rPr>
              <a:t> to the plane if the particle is on an </a:t>
            </a:r>
            <a:r>
              <a:rPr lang="en-GB" sz="2500" b="1" dirty="0">
                <a:solidFill>
                  <a:srgbClr val="FF0000"/>
                </a:solidFill>
              </a:rPr>
              <a:t>inclined plane</a:t>
            </a:r>
            <a:r>
              <a:rPr lang="en-GB" sz="2500" dirty="0">
                <a:solidFill>
                  <a:srgbClr val="0000FF"/>
                </a:solidFill>
              </a:rPr>
              <a:t>;</a:t>
            </a:r>
          </a:p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0000FF"/>
                </a:solidFill>
              </a:rPr>
              <a:t>Set the sum of the components in each direction equal to zero;</a:t>
            </a:r>
          </a:p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0000FF"/>
                </a:solidFill>
              </a:rPr>
              <a:t>Solve resulting equations to find the unknown force(s).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FA85199-AE19-4F78-A742-5DAC0B07CC9A}"/>
                  </a:ext>
                </a:extLst>
              </p:cNvPr>
              <p:cNvSpPr/>
              <p:nvPr/>
            </p:nvSpPr>
            <p:spPr>
              <a:xfrm>
                <a:off x="822959" y="2123207"/>
                <a:ext cx="7853681" cy="462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3300"/>
                  </a:lnSpc>
                </a:pPr>
                <a:r>
                  <a:rPr lang="en-US" b="1" dirty="0">
                    <a:solidFill>
                      <a:srgbClr val="FF0000"/>
                    </a:solidFill>
                  </a:rPr>
                  <a:t>Note</a:t>
                </a:r>
                <a:r>
                  <a:rPr lang="en-US" dirty="0">
                    <a:solidFill>
                      <a:srgbClr val="0000FF"/>
                    </a:solidFill>
                  </a:rPr>
                  <a:t>: The particle is not accelerating, so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FA85199-AE19-4F78-A742-5DAC0B07CC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9" y="2123207"/>
                <a:ext cx="7853681" cy="462819"/>
              </a:xfrm>
              <a:prstGeom prst="rect">
                <a:avLst/>
              </a:prstGeom>
              <a:blipFill>
                <a:blip r:embed="rId3"/>
                <a:stretch>
                  <a:fillRect l="-621" b="-2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39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40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  <m:func>
                            <m:func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GB" sz="2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2400" b="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395" b="-2574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7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94DFAF2C-D3D6-4935-9D98-EBE5106D6211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86E0F61-E8CC-4414-9B7B-E6F3A5D605C4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97C5EED-7F44-4EB0-A7DD-0B5B7203632E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1084721-573C-4283-8181-5F706D384E06}"/>
                </a:ext>
              </a:extLst>
            </p:cNvPr>
            <p:cNvSpPr/>
            <p:nvPr/>
          </p:nvSpPr>
          <p:spPr>
            <a:xfrm>
              <a:off x="3935308" y="2805021"/>
              <a:ext cx="5490687" cy="68208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6E5782C-5D5E-4F32-A310-A14364C398A9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2E2D9E-57A1-432C-B8C9-7E687A99F7E6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280717AF-4009-486B-B0D5-D2F079F389BE}"/>
              </a:ext>
            </a:extLst>
          </p:cNvPr>
          <p:cNvSpPr/>
          <p:nvPr/>
        </p:nvSpPr>
        <p:spPr>
          <a:xfrm>
            <a:off x="7287491" y="3551637"/>
            <a:ext cx="1745403" cy="92817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649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41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4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𝟑𝟎</m:t>
                                  </m:r>
                                </m:e>
                                <m:sup>
                                  <m:r>
                                    <a:rPr lang="en-GB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400" b="1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𝟏𝟑𝟎</m:t>
                          </m:r>
                          <m:func>
                            <m:funcPr>
                              <m:ctrlP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4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400" b="1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𝟑𝟎</m:t>
                                  </m:r>
                                </m:e>
                                <m:sup>
                                  <m:r>
                                    <a:rPr lang="en-GB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GB" sz="2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2400" b="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395" b="-2574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7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94DFAF2C-D3D6-4935-9D98-EBE5106D6211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86E0F61-E8CC-4414-9B7B-E6F3A5D605C4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97C5EED-7F44-4EB0-A7DD-0B5B7203632E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1084721-573C-4283-8181-5F706D384E06}"/>
                </a:ext>
              </a:extLst>
            </p:cNvPr>
            <p:cNvSpPr/>
            <p:nvPr/>
          </p:nvSpPr>
          <p:spPr>
            <a:xfrm>
              <a:off x="3935308" y="2805021"/>
              <a:ext cx="5490687" cy="68208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6E5782C-5D5E-4F32-A310-A14364C398A9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2E2D9E-57A1-432C-B8C9-7E687A99F7E6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280717AF-4009-486B-B0D5-D2F079F389BE}"/>
              </a:ext>
            </a:extLst>
          </p:cNvPr>
          <p:cNvSpPr/>
          <p:nvPr/>
        </p:nvSpPr>
        <p:spPr>
          <a:xfrm>
            <a:off x="7481455" y="3551637"/>
            <a:ext cx="1551439" cy="92817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78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42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  <m:func>
                            <m:func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GB" sz="2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2400" b="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395" b="-2574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7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94DFAF2C-D3D6-4935-9D98-EBE5106D6211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86E0F61-E8CC-4414-9B7B-E6F3A5D605C4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97C5EED-7F44-4EB0-A7DD-0B5B7203632E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1084721-573C-4283-8181-5F706D384E06}"/>
                </a:ext>
              </a:extLst>
            </p:cNvPr>
            <p:cNvSpPr/>
            <p:nvPr/>
          </p:nvSpPr>
          <p:spPr>
            <a:xfrm>
              <a:off x="3935308" y="2805021"/>
              <a:ext cx="5490687" cy="68208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6E5782C-5D5E-4F32-A310-A14364C398A9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2E2D9E-57A1-432C-B8C9-7E687A99F7E6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280717AF-4009-486B-B0D5-D2F079F389BE}"/>
              </a:ext>
            </a:extLst>
          </p:cNvPr>
          <p:cNvSpPr/>
          <p:nvPr/>
        </p:nvSpPr>
        <p:spPr>
          <a:xfrm>
            <a:off x="7287491" y="3551637"/>
            <a:ext cx="1745403" cy="92817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0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43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  <m:func>
                            <m:func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2400" b="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395" b="-2574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7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94DFAF2C-D3D6-4935-9D98-EBE5106D6211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86E0F61-E8CC-4414-9B7B-E6F3A5D605C4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97C5EED-7F44-4EB0-A7DD-0B5B7203632E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1084721-573C-4283-8181-5F706D384E06}"/>
                </a:ext>
              </a:extLst>
            </p:cNvPr>
            <p:cNvSpPr/>
            <p:nvPr/>
          </p:nvSpPr>
          <p:spPr>
            <a:xfrm>
              <a:off x="3935308" y="2805020"/>
              <a:ext cx="5490687" cy="212976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6E5782C-5D5E-4F32-A310-A14364C398A9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2E2D9E-57A1-432C-B8C9-7E687A99F7E6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226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44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  <m:func>
                            <m:funcPr>
                              <m:ctrlP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4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2400" b="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395" b="-2574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7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94DFAF2C-D3D6-4935-9D98-EBE5106D6211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86E0F61-E8CC-4414-9B7B-E6F3A5D605C4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97C5EED-7F44-4EB0-A7DD-0B5B7203632E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1084721-573C-4283-8181-5F706D384E06}"/>
                </a:ext>
              </a:extLst>
            </p:cNvPr>
            <p:cNvSpPr/>
            <p:nvPr/>
          </p:nvSpPr>
          <p:spPr>
            <a:xfrm>
              <a:off x="3935308" y="2805020"/>
              <a:ext cx="5490687" cy="212976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6E5782C-5D5E-4F32-A310-A14364C398A9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2E2D9E-57A1-432C-B8C9-7E687A99F7E6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8744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45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  <m:func>
                            <m:func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400" b="1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𝟑𝟎</m:t>
                                  </m:r>
                                </m:e>
                                <m:sup>
                                  <m:r>
                                    <a:rPr lang="en-GB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</m:num>
                        <m:den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2400" b="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395" b="-2574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7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94DFAF2C-D3D6-4935-9D98-EBE5106D6211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86E0F61-E8CC-4414-9B7B-E6F3A5D605C4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97C5EED-7F44-4EB0-A7DD-0B5B7203632E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1084721-573C-4283-8181-5F706D384E06}"/>
                </a:ext>
              </a:extLst>
            </p:cNvPr>
            <p:cNvSpPr/>
            <p:nvPr/>
          </p:nvSpPr>
          <p:spPr>
            <a:xfrm>
              <a:off x="3935308" y="2805020"/>
              <a:ext cx="5490687" cy="212976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6E5782C-5D5E-4F32-A310-A14364C398A9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2E2D9E-57A1-432C-B8C9-7E687A99F7E6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072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46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𝟏𝟑𝟎</m:t>
                          </m:r>
                          <m:func>
                            <m:funcPr>
                              <m:ctrlP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4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400" b="1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𝟑𝟎</m:t>
                                  </m:r>
                                </m:e>
                                <m:sup>
                                  <m:r>
                                    <a:rPr lang="en-GB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𝟏𝟑𝟎</m:t>
                          </m:r>
                        </m:num>
                        <m:den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GB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395" b="-2574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7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94DFAF2C-D3D6-4935-9D98-EBE5106D6211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86E0F61-E8CC-4414-9B7B-E6F3A5D605C4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97C5EED-7F44-4EB0-A7DD-0B5B7203632E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1084721-573C-4283-8181-5F706D384E06}"/>
                </a:ext>
              </a:extLst>
            </p:cNvPr>
            <p:cNvSpPr/>
            <p:nvPr/>
          </p:nvSpPr>
          <p:spPr>
            <a:xfrm>
              <a:off x="3935308" y="2805020"/>
              <a:ext cx="5490687" cy="212976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6E5782C-5D5E-4F32-A310-A14364C398A9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2E2D9E-57A1-432C-B8C9-7E687A99F7E6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422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47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  <m:func>
                            <m:func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2400" b="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395" b="-2574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7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94DFAF2C-D3D6-4935-9D98-EBE5106D6211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86E0F61-E8CC-4414-9B7B-E6F3A5D605C4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97C5EED-7F44-4EB0-A7DD-0B5B7203632E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1084721-573C-4283-8181-5F706D384E06}"/>
                </a:ext>
              </a:extLst>
            </p:cNvPr>
            <p:cNvSpPr/>
            <p:nvPr/>
          </p:nvSpPr>
          <p:spPr>
            <a:xfrm>
              <a:off x="3935308" y="2805020"/>
              <a:ext cx="5490687" cy="212976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6E5782C-5D5E-4F32-A310-A14364C398A9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2E2D9E-57A1-432C-B8C9-7E687A99F7E6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1299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48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  <m:func>
                            <m:func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2400" b="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395" b="-2574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7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94DFAF2C-D3D6-4935-9D98-EBE5106D6211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86E0F61-E8CC-4414-9B7B-E6F3A5D605C4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97C5EED-7F44-4EB0-A7DD-0B5B7203632E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1084721-573C-4283-8181-5F706D384E06}"/>
                </a:ext>
              </a:extLst>
            </p:cNvPr>
            <p:cNvSpPr/>
            <p:nvPr/>
          </p:nvSpPr>
          <p:spPr>
            <a:xfrm>
              <a:off x="3935308" y="2805020"/>
              <a:ext cx="5490687" cy="212976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6E5782C-5D5E-4F32-A310-A14364C398A9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2E2D9E-57A1-432C-B8C9-7E687A99F7E6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D61EB860-32C2-4BA7-84C5-E22D402EA81A}"/>
              </a:ext>
            </a:extLst>
          </p:cNvPr>
          <p:cNvSpPr/>
          <p:nvPr/>
        </p:nvSpPr>
        <p:spPr>
          <a:xfrm>
            <a:off x="5500256" y="4965117"/>
            <a:ext cx="1427018" cy="9588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52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49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  <m:func>
                            <m:func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2400" b="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This implies,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=130</m:t>
                      </m:r>
                      <m:rad>
                        <m:radPr>
                          <m:degHide m:val="on"/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395" b="-333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7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94DFAF2C-D3D6-4935-9D98-EBE5106D6211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86E0F61-E8CC-4414-9B7B-E6F3A5D605C4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97C5EED-7F44-4EB0-A7DD-0B5B7203632E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1084721-573C-4283-8181-5F706D384E06}"/>
                </a:ext>
              </a:extLst>
            </p:cNvPr>
            <p:cNvSpPr/>
            <p:nvPr/>
          </p:nvSpPr>
          <p:spPr>
            <a:xfrm>
              <a:off x="3935308" y="2805020"/>
              <a:ext cx="5490687" cy="212976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6E5782C-5D5E-4F32-A310-A14364C398A9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2E2D9E-57A1-432C-B8C9-7E687A99F7E6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D61EB860-32C2-4BA7-84C5-E22D402EA81A}"/>
              </a:ext>
            </a:extLst>
          </p:cNvPr>
          <p:cNvSpPr/>
          <p:nvPr/>
        </p:nvSpPr>
        <p:spPr>
          <a:xfrm>
            <a:off x="5500256" y="4965117"/>
            <a:ext cx="1427018" cy="9588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908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1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  <a:blipFill>
                <a:blip r:embed="rId10"/>
                <a:stretch>
                  <a:fillRect l="-1364" t="-2395" b="-143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1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003F39B-A644-4BBC-B4D4-AF3EC63B4A94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EF30FB-E79F-4524-9FCF-54AD66AF5280}"/>
              </a:ext>
            </a:extLst>
          </p:cNvPr>
          <p:cNvSpPr/>
          <p:nvPr/>
        </p:nvSpPr>
        <p:spPr>
          <a:xfrm>
            <a:off x="718766" y="820958"/>
            <a:ext cx="11087234" cy="14839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15A629C-E316-41BE-863F-81DCB51CB3E7}"/>
              </a:ext>
            </a:extLst>
          </p:cNvPr>
          <p:cNvSpPr/>
          <p:nvPr/>
        </p:nvSpPr>
        <p:spPr>
          <a:xfrm>
            <a:off x="576446" y="2486475"/>
            <a:ext cx="3772034" cy="417136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96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50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  <m:func>
                            <m:func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𝟏𝟑𝟎</m:t>
                          </m:r>
                        </m:num>
                        <m:den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GB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This implies,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𝟏𝟑𝟎</m:t>
                      </m:r>
                      <m:rad>
                        <m:radPr>
                          <m:degHide m:val="on"/>
                          <m:ctrlP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395" b="-333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7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94DFAF2C-D3D6-4935-9D98-EBE5106D6211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86E0F61-E8CC-4414-9B7B-E6F3A5D605C4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97C5EED-7F44-4EB0-A7DD-0B5B7203632E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1084721-573C-4283-8181-5F706D384E06}"/>
                </a:ext>
              </a:extLst>
            </p:cNvPr>
            <p:cNvSpPr/>
            <p:nvPr/>
          </p:nvSpPr>
          <p:spPr>
            <a:xfrm>
              <a:off x="3935308" y="2805020"/>
              <a:ext cx="5490687" cy="212976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6E5782C-5D5E-4F32-A310-A14364C398A9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2E2D9E-57A1-432C-B8C9-7E687A99F7E6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D61EB860-32C2-4BA7-84C5-E22D402EA81A}"/>
              </a:ext>
            </a:extLst>
          </p:cNvPr>
          <p:cNvSpPr/>
          <p:nvPr/>
        </p:nvSpPr>
        <p:spPr>
          <a:xfrm>
            <a:off x="5500256" y="4965117"/>
            <a:ext cx="1427018" cy="9588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1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51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  <m:func>
                            <m:func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2400" b="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This implies,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=130</m:t>
                      </m:r>
                      <m:rad>
                        <m:radPr>
                          <m:degHide m:val="on"/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395" b="-333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7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94DFAF2C-D3D6-4935-9D98-EBE5106D6211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86E0F61-E8CC-4414-9B7B-E6F3A5D605C4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97C5EED-7F44-4EB0-A7DD-0B5B7203632E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1084721-573C-4283-8181-5F706D384E06}"/>
                </a:ext>
              </a:extLst>
            </p:cNvPr>
            <p:cNvSpPr/>
            <p:nvPr/>
          </p:nvSpPr>
          <p:spPr>
            <a:xfrm>
              <a:off x="3935308" y="2805020"/>
              <a:ext cx="5490687" cy="357195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6E5782C-5D5E-4F32-A310-A14364C398A9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2E2D9E-57A1-432C-B8C9-7E687A99F7E6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5703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52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  <m:func>
                            <m:func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2400" b="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This implies,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𝟏𝟑𝟎</m:t>
                      </m:r>
                      <m:rad>
                        <m:radPr>
                          <m:degHide m:val="on"/>
                          <m:ctrlP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GB" sz="24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395" b="-333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7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94DFAF2C-D3D6-4935-9D98-EBE5106D6211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86E0F61-E8CC-4414-9B7B-E6F3A5D605C4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97C5EED-7F44-4EB0-A7DD-0B5B7203632E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1084721-573C-4283-8181-5F706D384E06}"/>
                </a:ext>
              </a:extLst>
            </p:cNvPr>
            <p:cNvSpPr/>
            <p:nvPr/>
          </p:nvSpPr>
          <p:spPr>
            <a:xfrm>
              <a:off x="3935308" y="2805020"/>
              <a:ext cx="5490687" cy="357195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6E5782C-5D5E-4F32-A310-A14364C398A9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2E2D9E-57A1-432C-B8C9-7E687A99F7E6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8014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53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  <m:func>
                            <m:func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2400" b="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This implies,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=130</m:t>
                      </m:r>
                      <m:rad>
                        <m:radPr>
                          <m:degHide m:val="on"/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6" y="2331394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395" b="-333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16B7ABD9-9DFF-452C-A793-789C88EA9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7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94DFAF2C-D3D6-4935-9D98-EBE5106D6211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86E0F61-E8CC-4414-9B7B-E6F3A5D605C4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97C5EED-7F44-4EB0-A7DD-0B5B7203632E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1084721-573C-4283-8181-5F706D384E06}"/>
                </a:ext>
              </a:extLst>
            </p:cNvPr>
            <p:cNvSpPr/>
            <p:nvPr/>
          </p:nvSpPr>
          <p:spPr>
            <a:xfrm>
              <a:off x="3935308" y="2805020"/>
              <a:ext cx="5490687" cy="357195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6E5782C-5D5E-4F32-A310-A14364C398A9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2E2D9E-57A1-432C-B8C9-7E687A99F7E6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6075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54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3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DAE65E36-9427-4DAD-9C92-AD92226739B6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410" b="-112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A6A4F76-0AB2-4784-92E0-08C819EE0339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4BC351C-5F4A-430E-B962-66FF9EDCBFAC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8D76C14-9CF9-4E82-B634-A3F227EBCBA5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43976F1-7B04-45F6-9586-D091F717F333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29EB8BE3-8A24-4F31-A7CD-DF619187D7C6}"/>
              </a:ext>
            </a:extLst>
          </p:cNvPr>
          <p:cNvSpPr/>
          <p:nvPr/>
        </p:nvSpPr>
        <p:spPr>
          <a:xfrm>
            <a:off x="3935308" y="2805021"/>
            <a:ext cx="5490687" cy="6820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03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55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3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DAE65E36-9427-4DAD-9C92-AD92226739B6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410" b="-112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A6A4F76-0AB2-4784-92E0-08C819EE0339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4BC351C-5F4A-430E-B962-66FF9EDCBFAC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8381DB4-0C72-42FE-BCA2-05474EF936AD}"/>
                </a:ext>
              </a:extLst>
            </p:cNvPr>
            <p:cNvSpPr/>
            <p:nvPr/>
          </p:nvSpPr>
          <p:spPr>
            <a:xfrm>
              <a:off x="3935308" y="2805021"/>
              <a:ext cx="5490687" cy="68208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8D76C14-9CF9-4E82-B634-A3F227EBCBA5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43976F1-7B04-45F6-9586-D091F717F333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0BE58BD3-0313-4A0D-9C36-0FD24BEB466D}"/>
              </a:ext>
            </a:extLst>
          </p:cNvPr>
          <p:cNvSpPr/>
          <p:nvPr/>
        </p:nvSpPr>
        <p:spPr>
          <a:xfrm>
            <a:off x="6289040" y="3492609"/>
            <a:ext cx="1016000" cy="12553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453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56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3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DAE65E36-9427-4DAD-9C92-AD92226739B6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  <m:func>
                            <m:func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GB" sz="2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GB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410" b="-2572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A6A4F76-0AB2-4784-92E0-08C819EE0339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4BC351C-5F4A-430E-B962-66FF9EDCBFAC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8381DB4-0C72-42FE-BCA2-05474EF936AD}"/>
                </a:ext>
              </a:extLst>
            </p:cNvPr>
            <p:cNvSpPr/>
            <p:nvPr/>
          </p:nvSpPr>
          <p:spPr>
            <a:xfrm>
              <a:off x="3935308" y="2805021"/>
              <a:ext cx="5490687" cy="68208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8D76C14-9CF9-4E82-B634-A3F227EBCBA5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43976F1-7B04-45F6-9586-D091F717F333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0BE58BD3-0313-4A0D-9C36-0FD24BEB466D}"/>
              </a:ext>
            </a:extLst>
          </p:cNvPr>
          <p:cNvSpPr/>
          <p:nvPr/>
        </p:nvSpPr>
        <p:spPr>
          <a:xfrm>
            <a:off x="6289040" y="3492609"/>
            <a:ext cx="1016000" cy="12553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377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57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3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DAE65E36-9427-4DAD-9C92-AD92226739B6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4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𝟑𝟎</m:t>
                                  </m:r>
                                </m:e>
                                <m:sup>
                                  <m:r>
                                    <a:rPr lang="en-GB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400" b="1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𝟏𝟎𝟓</m:t>
                                  </m:r>
                                </m:e>
                                <m:sup>
                                  <m:r>
                                    <a:rPr lang="en-GB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𝟏𝟑𝟎</m:t>
                          </m:r>
                          <m:func>
                            <m:funcPr>
                              <m:ctrlP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4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𝟏𝟎𝟓</m:t>
                                  </m:r>
                                </m:e>
                                <m:sup>
                                  <m: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400" b="1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𝟑𝟎</m:t>
                                  </m:r>
                                </m:e>
                                <m:sup>
                                  <m:r>
                                    <a:rPr lang="en-GB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GB" sz="2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GB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410" b="-2572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A6A4F76-0AB2-4784-92E0-08C819EE0339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4BC351C-5F4A-430E-B962-66FF9EDCBFAC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8381DB4-0C72-42FE-BCA2-05474EF936AD}"/>
                </a:ext>
              </a:extLst>
            </p:cNvPr>
            <p:cNvSpPr/>
            <p:nvPr/>
          </p:nvSpPr>
          <p:spPr>
            <a:xfrm>
              <a:off x="3935308" y="2805021"/>
              <a:ext cx="5490687" cy="68208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8D76C14-9CF9-4E82-B634-A3F227EBCBA5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43976F1-7B04-45F6-9586-D091F717F333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0BE58BD3-0313-4A0D-9C36-0FD24BEB466D}"/>
              </a:ext>
            </a:extLst>
          </p:cNvPr>
          <p:cNvSpPr/>
          <p:nvPr/>
        </p:nvSpPr>
        <p:spPr>
          <a:xfrm>
            <a:off x="6289040" y="3492609"/>
            <a:ext cx="1016000" cy="12553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55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58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3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DAE65E36-9427-4DAD-9C92-AD92226739B6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  <m:func>
                            <m:func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GB" sz="2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GB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410" b="-2572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A6A4F76-0AB2-4784-92E0-08C819EE0339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4BC351C-5F4A-430E-B962-66FF9EDCBFAC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8381DB4-0C72-42FE-BCA2-05474EF936AD}"/>
                </a:ext>
              </a:extLst>
            </p:cNvPr>
            <p:cNvSpPr/>
            <p:nvPr/>
          </p:nvSpPr>
          <p:spPr>
            <a:xfrm>
              <a:off x="3935308" y="2805021"/>
              <a:ext cx="5490687" cy="68208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8D76C14-9CF9-4E82-B634-A3F227EBCBA5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43976F1-7B04-45F6-9586-D091F717F333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0BE58BD3-0313-4A0D-9C36-0FD24BEB466D}"/>
              </a:ext>
            </a:extLst>
          </p:cNvPr>
          <p:cNvSpPr/>
          <p:nvPr/>
        </p:nvSpPr>
        <p:spPr>
          <a:xfrm>
            <a:off x="6289040" y="3492609"/>
            <a:ext cx="1016000" cy="12553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675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59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3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DAE65E36-9427-4DAD-9C92-AD92226739B6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  <m:func>
                            <m:func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GB" sz="2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GB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410" b="-2572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A6A4F76-0AB2-4784-92E0-08C819EE0339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4BC351C-5F4A-430E-B962-66FF9EDCBFAC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8381DB4-0C72-42FE-BCA2-05474EF936AD}"/>
                </a:ext>
              </a:extLst>
            </p:cNvPr>
            <p:cNvSpPr/>
            <p:nvPr/>
          </p:nvSpPr>
          <p:spPr>
            <a:xfrm>
              <a:off x="3935308" y="2805020"/>
              <a:ext cx="5490687" cy="212976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8D76C14-9CF9-4E82-B634-A3F227EBCBA5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43976F1-7B04-45F6-9586-D091F717F333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859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2494813" y="2654871"/>
            <a:ext cx="840898" cy="3645192"/>
            <a:chOff x="2569726" y="3125722"/>
            <a:chExt cx="840898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A74A82E-D744-4A79-9705-7D74FC188840}"/>
                </a:ext>
              </a:extLst>
            </p:cNvPr>
            <p:cNvGrpSpPr/>
            <p:nvPr/>
          </p:nvGrpSpPr>
          <p:grpSpPr>
            <a:xfrm>
              <a:off x="2579144" y="3311014"/>
              <a:ext cx="831480" cy="3459900"/>
              <a:chOff x="1312049" y="4044982"/>
              <a:chExt cx="831480" cy="34599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8249F0A8-3136-4412-8058-9B31B02C5557}"/>
                      </a:ext>
                    </a:extLst>
                  </p:cNvPr>
                  <p:cNvSpPr/>
                  <p:nvPr/>
                </p:nvSpPr>
                <p:spPr>
                  <a:xfrm>
                    <a:off x="1389705" y="7053487"/>
                    <a:ext cx="685839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8249F0A8-3136-4412-8058-9B31B02C55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89705" y="7053487"/>
                    <a:ext cx="685839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AF177DD4-43BC-4807-B82E-592D4209AA30}"/>
                  </a:ext>
                </a:extLst>
              </p:cNvPr>
              <p:cNvGrpSpPr/>
              <p:nvPr/>
            </p:nvGrpSpPr>
            <p:grpSpPr>
              <a:xfrm>
                <a:off x="1312049" y="4044982"/>
                <a:ext cx="831480" cy="3459900"/>
                <a:chOff x="1165850" y="1745440"/>
                <a:chExt cx="831480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621FFEB9-745E-4D12-8707-0075387D6C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9270" y="1745440"/>
                      <a:ext cx="660244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id="{E1B25E97-0BBC-4CC7-A9B9-CB4A20B713B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09270" y="1745440"/>
                      <a:ext cx="660244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060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78ACB105-5205-4C17-A2D8-14532CF6AF65}"/>
                    </a:ext>
                  </a:extLst>
                </p:cNvPr>
                <p:cNvGrpSpPr/>
                <p:nvPr/>
              </p:nvGrpSpPr>
              <p:grpSpPr>
                <a:xfrm>
                  <a:off x="1165850" y="1965147"/>
                  <a:ext cx="831480" cy="3240193"/>
                  <a:chOff x="1086488" y="2057420"/>
                  <a:chExt cx="831480" cy="3240193"/>
                </a:xfrm>
              </p:grpSpPr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C81B9A4C-437E-47C2-930E-EFE0AD4987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6488" y="3403895"/>
                    <a:ext cx="13758" cy="189371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id="{4F7D5BDB-78DC-47DE-A165-3067A06AC1E9}"/>
                      </a:ext>
                    </a:extLst>
                  </p:cNvPr>
                  <p:cNvGrpSpPr/>
                  <p:nvPr/>
                </p:nvGrpSpPr>
                <p:grpSpPr>
                  <a:xfrm>
                    <a:off x="1092967" y="2057420"/>
                    <a:ext cx="825001" cy="1572221"/>
                    <a:chOff x="3842050" y="1924882"/>
                    <a:chExt cx="825001" cy="1572221"/>
                  </a:xfrm>
                </p:grpSpPr>
                <p:cxnSp>
                  <p:nvCxnSpPr>
                    <p:cNvPr id="112" name="Straight Connector 111">
                      <a:extLst>
                        <a:ext uri="{FF2B5EF4-FFF2-40B4-BE49-F238E27FC236}">
                          <a16:creationId xmlns:a16="http://schemas.microsoft.com/office/drawing/2014/main" id="{3CE6B255-50F9-479F-B730-04A39ACD3F8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842050" y="1924882"/>
                      <a:ext cx="825001" cy="134416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3" name="Group 112">
                      <a:extLst>
                        <a:ext uri="{FF2B5EF4-FFF2-40B4-BE49-F238E27FC236}">
                          <a16:creationId xmlns:a16="http://schemas.microsoft.com/office/drawing/2014/main" id="{ED938F16-CD37-4419-B0EE-0820FB6143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78991" y="2711110"/>
                      <a:ext cx="754817" cy="785993"/>
                      <a:chOff x="3878991" y="2711110"/>
                      <a:chExt cx="754817" cy="785993"/>
                    </a:xfrm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14" name="Rectangle 113">
                            <a:extLst>
                              <a:ext uri="{FF2B5EF4-FFF2-40B4-BE49-F238E27FC236}">
                                <a16:creationId xmlns:a16="http://schemas.microsoft.com/office/drawing/2014/main" id="{65BE070F-2542-4A65-99DF-F2D2E6878E8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954391" y="2850104"/>
                            <a:ext cx="679417" cy="407099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𝟔</m:t>
                                  </m:r>
                                  <m:sSup>
                                    <m:sSupPr>
                                      <m:ctrlPr>
                                        <a:rPr lang="en-GB" sz="20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sup>
                                      <m:r>
                                        <a:rPr lang="en-GB" sz="20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p>
                                </m:oMath>
                              </m:oMathPara>
                            </a14:m>
                            <a:endParaRPr lang="en-GB" sz="2000" b="1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06" name="Rectangle 105">
                            <a:extLst>
                              <a:ext uri="{FF2B5EF4-FFF2-40B4-BE49-F238E27FC236}">
                                <a16:creationId xmlns:a16="http://schemas.microsoft.com/office/drawing/2014/main" id="{008258D4-34AE-4A02-8FB4-9A419397AC92}"/>
                              </a:ext>
                            </a:extLst>
                          </p:cNvPr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954391" y="2850104"/>
                            <a:ext cx="679417" cy="407099"/>
                          </a:xfrm>
                          <a:prstGeom prst="rect">
                            <a:avLst/>
                          </a:prstGeom>
                          <a:blipFill>
                            <a:blip r:embed="rId7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GB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sp>
                    <p:nvSpPr>
                      <p:cNvPr id="115" name="Arc 114">
                        <a:extLst>
                          <a:ext uri="{FF2B5EF4-FFF2-40B4-BE49-F238E27FC236}">
                            <a16:creationId xmlns:a16="http://schemas.microsoft.com/office/drawing/2014/main" id="{4A2B9C34-ADF5-4C1B-AE2A-719B045350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78991" y="2711110"/>
                        <a:ext cx="697945" cy="785993"/>
                      </a:xfrm>
                      <a:prstGeom prst="arc">
                        <a:avLst>
                          <a:gd name="adj1" fmla="val 15660231"/>
                          <a:gd name="adj2" fmla="val 1514998"/>
                        </a:avLst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dirty="0"/>
                      </a:p>
                    </p:txBody>
                  </p:sp>
                </p:grpSp>
              </p:grp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1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𝟏𝟑𝟎</m:t>
                    </m:r>
                    <m:func>
                      <m:func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en-GB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𝟒𝟓</m:t>
                            </m:r>
                          </m:e>
                          <m:sup>
                            <m:r>
                              <a:rPr lang="en-GB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func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  <a:blipFill>
                <a:blip r:embed="rId8"/>
                <a:stretch>
                  <a:fillRect l="-1364" t="-2395" b="-143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1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003F39B-A644-4BBC-B4D4-AF3EC63B4A94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EF30FB-E79F-4524-9FCF-54AD66AF5280}"/>
              </a:ext>
            </a:extLst>
          </p:cNvPr>
          <p:cNvSpPr/>
          <p:nvPr/>
        </p:nvSpPr>
        <p:spPr>
          <a:xfrm>
            <a:off x="718766" y="820958"/>
            <a:ext cx="11087234" cy="14839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15A629C-E316-41BE-863F-81DCB51CB3E7}"/>
              </a:ext>
            </a:extLst>
          </p:cNvPr>
          <p:cNvSpPr/>
          <p:nvPr/>
        </p:nvSpPr>
        <p:spPr>
          <a:xfrm>
            <a:off x="1025959" y="2486475"/>
            <a:ext cx="3322520" cy="417136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A060A2-C8DA-4464-87A4-27722CAC8191}"/>
              </a:ext>
            </a:extLst>
          </p:cNvPr>
          <p:cNvGrpSpPr/>
          <p:nvPr/>
        </p:nvGrpSpPr>
        <p:grpSpPr>
          <a:xfrm>
            <a:off x="1025959" y="3057665"/>
            <a:ext cx="2698846" cy="1617029"/>
            <a:chOff x="1025959" y="3057665"/>
            <a:chExt cx="2698846" cy="161702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25C3200-8BA4-4369-A7D9-1F3BBB4E5759}"/>
                </a:ext>
              </a:extLst>
            </p:cNvPr>
            <p:cNvGrpSpPr/>
            <p:nvPr/>
          </p:nvGrpSpPr>
          <p:grpSpPr>
            <a:xfrm>
              <a:off x="1025959" y="3057665"/>
              <a:ext cx="1608031" cy="1617029"/>
              <a:chOff x="1025959" y="3057665"/>
              <a:chExt cx="1608031" cy="1617029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458E184-AC70-44B3-BCE8-E4FBBF4DBA44}"/>
                  </a:ext>
                </a:extLst>
              </p:cNvPr>
              <p:cNvGrpSpPr/>
              <p:nvPr/>
            </p:nvGrpSpPr>
            <p:grpSpPr>
              <a:xfrm>
                <a:off x="1025959" y="3057665"/>
                <a:ext cx="1482902" cy="1617029"/>
                <a:chOff x="1025959" y="3057665"/>
                <a:chExt cx="1482902" cy="1617029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484C7669-92E6-4821-80DD-CF37D9631180}"/>
                    </a:ext>
                  </a:extLst>
                </p:cNvPr>
                <p:cNvGrpSpPr/>
                <p:nvPr/>
              </p:nvGrpSpPr>
              <p:grpSpPr>
                <a:xfrm>
                  <a:off x="1598169" y="3888701"/>
                  <a:ext cx="768689" cy="785993"/>
                  <a:chOff x="1598169" y="3888701"/>
                  <a:chExt cx="768689" cy="785993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Rectangle 38">
                        <a:extLst>
                          <a:ext uri="{FF2B5EF4-FFF2-40B4-BE49-F238E27FC236}">
                            <a16:creationId xmlns:a16="http://schemas.microsoft.com/office/drawing/2014/main" id="{206B58F7-FF94-4067-B517-CE7508FD50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98169" y="4072710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39" name="Rectangle 38">
                        <a:extLst>
                          <a:ext uri="{FF2B5EF4-FFF2-40B4-BE49-F238E27FC236}">
                            <a16:creationId xmlns:a16="http://schemas.microsoft.com/office/drawing/2014/main" id="{206B58F7-FF94-4067-B517-CE7508FD5001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598169" y="4072710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0" name="Arc 39">
                    <a:extLst>
                      <a:ext uri="{FF2B5EF4-FFF2-40B4-BE49-F238E27FC236}">
                        <a16:creationId xmlns:a16="http://schemas.microsoft.com/office/drawing/2014/main" id="{CDD56DB0-B067-4E66-A249-ED5C12A9A22E}"/>
                      </a:ext>
                    </a:extLst>
                  </p:cNvPr>
                  <p:cNvSpPr/>
                  <p:nvPr/>
                </p:nvSpPr>
                <p:spPr>
                  <a:xfrm>
                    <a:off x="1663844" y="3888701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738730E8-A3DE-482E-B5AE-BFB3736DDF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546499" y="3487108"/>
                  <a:ext cx="962362" cy="903721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3536511D-0480-4E59-9DDD-0941C5D96E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5959" y="3057665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3536511D-0480-4E59-9DDD-0941C5D96E4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5959" y="3057665"/>
                      <a:ext cx="907621" cy="40011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E2059CE-981A-4BC5-9AFC-19F0F572074A}"/>
                  </a:ext>
                </a:extLst>
              </p:cNvPr>
              <p:cNvSpPr/>
              <p:nvPr/>
            </p:nvSpPr>
            <p:spPr>
              <a:xfrm>
                <a:off x="2390033" y="4299303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F8E468D-31BA-4D14-BF44-A3CFC0D77E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4822" y="4390828"/>
              <a:ext cx="2459983" cy="2382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83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60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3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DAE65E36-9427-4DAD-9C92-AD92226739B6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  <m:func>
                            <m:func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410" b="-2572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A6A4F76-0AB2-4784-92E0-08C819EE0339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4BC351C-5F4A-430E-B962-66FF9EDCBFAC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8381DB4-0C72-42FE-BCA2-05474EF936AD}"/>
                </a:ext>
              </a:extLst>
            </p:cNvPr>
            <p:cNvSpPr/>
            <p:nvPr/>
          </p:nvSpPr>
          <p:spPr>
            <a:xfrm>
              <a:off x="3935308" y="2805020"/>
              <a:ext cx="5490687" cy="212976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8D76C14-9CF9-4E82-B634-A3F227EBCBA5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43976F1-7B04-45F6-9586-D091F717F333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0870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61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3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DAE65E36-9427-4DAD-9C92-AD92226739B6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  <m:func>
                            <m:funcPr>
                              <m:ctrlP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4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𝟏𝟎𝟓</m:t>
                                  </m:r>
                                </m:e>
                                <m:sup>
                                  <m: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410" b="-2572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A6A4F76-0AB2-4784-92E0-08C819EE0339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4BC351C-5F4A-430E-B962-66FF9EDCBFAC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8381DB4-0C72-42FE-BCA2-05474EF936AD}"/>
                </a:ext>
              </a:extLst>
            </p:cNvPr>
            <p:cNvSpPr/>
            <p:nvPr/>
          </p:nvSpPr>
          <p:spPr>
            <a:xfrm>
              <a:off x="3935308" y="2805020"/>
              <a:ext cx="5490687" cy="212976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8D76C14-9CF9-4E82-B634-A3F227EBCBA5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43976F1-7B04-45F6-9586-D091F717F333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6514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62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3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DAE65E36-9427-4DAD-9C92-AD92226739B6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  <m:func>
                            <m:func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400" b="1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𝟑𝟎</m:t>
                                  </m:r>
                                </m:e>
                                <m:sup>
                                  <m:r>
                                    <a:rPr lang="en-GB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</m:num>
                        <m:den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410" b="-2572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A6A4F76-0AB2-4784-92E0-08C819EE0339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4BC351C-5F4A-430E-B962-66FF9EDCBFAC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8381DB4-0C72-42FE-BCA2-05474EF936AD}"/>
                </a:ext>
              </a:extLst>
            </p:cNvPr>
            <p:cNvSpPr/>
            <p:nvPr/>
          </p:nvSpPr>
          <p:spPr>
            <a:xfrm>
              <a:off x="3935308" y="2805020"/>
              <a:ext cx="5490687" cy="212976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8D76C14-9CF9-4E82-B634-A3F227EBCBA5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43976F1-7B04-45F6-9586-D091F717F333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5983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63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3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DAE65E36-9427-4DAD-9C92-AD92226739B6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𝟏𝟑𝟎</m:t>
                          </m:r>
                          <m:func>
                            <m:funcPr>
                              <m:ctrlP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4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𝟏𝟎𝟓</m:t>
                                  </m:r>
                                </m:e>
                                <m:sup>
                                  <m:r>
                                    <a:rPr lang="en-GB" sz="2400" b="1" i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400" b="1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𝟑𝟎</m:t>
                                  </m:r>
                                </m:e>
                                <m:sup>
                                  <m:r>
                                    <a:rPr lang="en-GB" sz="2400" b="1" i="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𝟏𝟑𝟎</m:t>
                          </m:r>
                        </m:num>
                        <m:den>
                          <m:r>
                            <a:rPr lang="en-GB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4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GB" sz="2400" b="1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1" i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GB" sz="24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4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1" i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410" b="-2572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A6A4F76-0AB2-4784-92E0-08C819EE0339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4BC351C-5F4A-430E-B962-66FF9EDCBFAC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8381DB4-0C72-42FE-BCA2-05474EF936AD}"/>
                </a:ext>
              </a:extLst>
            </p:cNvPr>
            <p:cNvSpPr/>
            <p:nvPr/>
          </p:nvSpPr>
          <p:spPr>
            <a:xfrm>
              <a:off x="3935308" y="2805020"/>
              <a:ext cx="5490687" cy="212976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8D76C14-9CF9-4E82-B634-A3F227EBCBA5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43976F1-7B04-45F6-9586-D091F717F333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7692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64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3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DAE65E36-9427-4DAD-9C92-AD92226739B6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  <m:func>
                            <m:func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410" b="-2572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A6A4F76-0AB2-4784-92E0-08C819EE0339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4BC351C-5F4A-430E-B962-66FF9EDCBFAC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8381DB4-0C72-42FE-BCA2-05474EF936AD}"/>
                </a:ext>
              </a:extLst>
            </p:cNvPr>
            <p:cNvSpPr/>
            <p:nvPr/>
          </p:nvSpPr>
          <p:spPr>
            <a:xfrm>
              <a:off x="3935308" y="2805020"/>
              <a:ext cx="5490687" cy="212976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8D76C14-9CF9-4E82-B634-A3F227EBCBA5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43976F1-7B04-45F6-9586-D091F717F333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089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65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3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DAE65E36-9427-4DAD-9C92-AD92226739B6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  <m:func>
                            <m:func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410" b="-2572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A6A4F76-0AB2-4784-92E0-08C819EE0339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4BC351C-5F4A-430E-B962-66FF9EDCBFAC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8381DB4-0C72-42FE-BCA2-05474EF936AD}"/>
                </a:ext>
              </a:extLst>
            </p:cNvPr>
            <p:cNvSpPr/>
            <p:nvPr/>
          </p:nvSpPr>
          <p:spPr>
            <a:xfrm>
              <a:off x="3935308" y="2805020"/>
              <a:ext cx="5490687" cy="212976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8D76C14-9CF9-4E82-B634-A3F227EBCBA5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43976F1-7B04-45F6-9586-D091F717F333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08F21717-164D-4975-ADB4-31DF53208906}"/>
              </a:ext>
            </a:extLst>
          </p:cNvPr>
          <p:cNvSpPr/>
          <p:nvPr/>
        </p:nvSpPr>
        <p:spPr>
          <a:xfrm>
            <a:off x="5049374" y="5090160"/>
            <a:ext cx="1711188" cy="84477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399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66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3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DAE65E36-9427-4DAD-9C92-AD92226739B6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  <m:func>
                            <m:func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2400" b="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This implies,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=65</m:t>
                      </m:r>
                      <m:rad>
                        <m:radPr>
                          <m:degHide m:val="on"/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410" b="-339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A6A4F76-0AB2-4784-92E0-08C819EE0339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4BC351C-5F4A-430E-B962-66FF9EDCBFAC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8381DB4-0C72-42FE-BCA2-05474EF936AD}"/>
                </a:ext>
              </a:extLst>
            </p:cNvPr>
            <p:cNvSpPr/>
            <p:nvPr/>
          </p:nvSpPr>
          <p:spPr>
            <a:xfrm>
              <a:off x="3935308" y="2805020"/>
              <a:ext cx="5490687" cy="212976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8D76C14-9CF9-4E82-B634-A3F227EBCBA5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43976F1-7B04-45F6-9586-D091F717F333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08F21717-164D-4975-ADB4-31DF53208906}"/>
              </a:ext>
            </a:extLst>
          </p:cNvPr>
          <p:cNvSpPr/>
          <p:nvPr/>
        </p:nvSpPr>
        <p:spPr>
          <a:xfrm>
            <a:off x="5049374" y="5090160"/>
            <a:ext cx="1711188" cy="84477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726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67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3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DAE65E36-9427-4DAD-9C92-AD92226739B6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  <m:func>
                            <m:func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𝟏𝟑𝟎</m:t>
                          </m:r>
                        </m:num>
                        <m:den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GB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24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This implies,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𝟔𝟓</m:t>
                      </m:r>
                      <m:rad>
                        <m:radPr>
                          <m:degHide m:val="on"/>
                          <m:ctrlP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d>
                        <m:dPr>
                          <m:ctrlP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GB" sz="24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410" b="-339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A6A4F76-0AB2-4784-92E0-08C819EE0339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4BC351C-5F4A-430E-B962-66FF9EDCBFAC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8381DB4-0C72-42FE-BCA2-05474EF936AD}"/>
                </a:ext>
              </a:extLst>
            </p:cNvPr>
            <p:cNvSpPr/>
            <p:nvPr/>
          </p:nvSpPr>
          <p:spPr>
            <a:xfrm>
              <a:off x="3935308" y="2805020"/>
              <a:ext cx="5490687" cy="212976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8D76C14-9CF9-4E82-B634-A3F227EBCBA5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43976F1-7B04-45F6-9586-D091F717F333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08F21717-164D-4975-ADB4-31DF53208906}"/>
              </a:ext>
            </a:extLst>
          </p:cNvPr>
          <p:cNvSpPr/>
          <p:nvPr/>
        </p:nvSpPr>
        <p:spPr>
          <a:xfrm>
            <a:off x="5049374" y="5090160"/>
            <a:ext cx="1711188" cy="84477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736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68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3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DAE65E36-9427-4DAD-9C92-AD92226739B6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  <m:func>
                            <m:func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2400" b="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This implies,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=65</m:t>
                      </m:r>
                      <m:rad>
                        <m:radPr>
                          <m:degHide m:val="on"/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410" b="-339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A6A4F76-0AB2-4784-92E0-08C819EE0339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4BC351C-5F4A-430E-B962-66FF9EDCBFAC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8381DB4-0C72-42FE-BCA2-05474EF936AD}"/>
                </a:ext>
              </a:extLst>
            </p:cNvPr>
            <p:cNvSpPr/>
            <p:nvPr/>
          </p:nvSpPr>
          <p:spPr>
            <a:xfrm>
              <a:off x="3935308" y="2805020"/>
              <a:ext cx="5490687" cy="212976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8D76C14-9CF9-4E82-B634-A3F227EBCBA5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43976F1-7B04-45F6-9586-D091F717F333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08F21717-164D-4975-ADB4-31DF53208906}"/>
              </a:ext>
            </a:extLst>
          </p:cNvPr>
          <p:cNvSpPr/>
          <p:nvPr/>
        </p:nvSpPr>
        <p:spPr>
          <a:xfrm>
            <a:off x="5049374" y="5090160"/>
            <a:ext cx="1711188" cy="84477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486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69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3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DAE65E36-9427-4DAD-9C92-AD92226739B6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  <m:func>
                            <m:func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2400" b="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This implies,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=65</m:t>
                      </m:r>
                      <m:rad>
                        <m:radPr>
                          <m:degHide m:val="on"/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410" b="-339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A6A4F76-0AB2-4784-92E0-08C819EE0339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4BC351C-5F4A-430E-B962-66FF9EDCBFAC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8381DB4-0C72-42FE-BCA2-05474EF936AD}"/>
                </a:ext>
              </a:extLst>
            </p:cNvPr>
            <p:cNvSpPr/>
            <p:nvPr/>
          </p:nvSpPr>
          <p:spPr>
            <a:xfrm>
              <a:off x="3935308" y="2805020"/>
              <a:ext cx="5490687" cy="357195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8D76C14-9CF9-4E82-B634-A3F227EBCBA5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43976F1-7B04-45F6-9586-D091F717F333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9353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528516"/>
              <a:ext cx="2698846" cy="3242398"/>
              <a:chOff x="664114" y="3051861"/>
              <a:chExt cx="2698846" cy="3242398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3051861"/>
                <a:ext cx="2698846" cy="3242398"/>
                <a:chOff x="-166223" y="4262484"/>
                <a:chExt cx="2698846" cy="32423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262484"/>
                  <a:ext cx="2698846" cy="3242398"/>
                  <a:chOff x="-166223" y="4262484"/>
                  <a:chExt cx="2698846" cy="3242398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262484"/>
                    <a:ext cx="2698846" cy="3242398"/>
                    <a:chOff x="-122017" y="4558786"/>
                    <a:chExt cx="2698846" cy="3242398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558786"/>
                      <a:ext cx="2698846" cy="3242398"/>
                      <a:chOff x="190401" y="2458869"/>
                      <a:chExt cx="2698846" cy="3242398"/>
                    </a:xfrm>
                  </p:grpSpPr>
                  <p:grpSp>
                    <p:nvGrpSpPr>
                      <p:cNvPr id="92" name="Group 91">
                        <a:extLst>
                          <a:ext uri="{FF2B5EF4-FFF2-40B4-BE49-F238E27FC236}">
                            <a16:creationId xmlns:a16="http://schemas.microsoft.com/office/drawing/2014/main" id="{78ACB105-5205-4C17-A2D8-14532CF6AF6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458869"/>
                        <a:ext cx="1492030" cy="3242398"/>
                        <a:chOff x="-391784" y="2055215"/>
                        <a:chExt cx="1492030" cy="3242398"/>
                      </a:xfrm>
                    </p:grpSpPr>
                    <p:cxnSp>
                      <p:nvCxnSpPr>
                        <p:cNvPr id="95" name="Straight Connector 94">
                          <a:extLst>
                            <a:ext uri="{FF2B5EF4-FFF2-40B4-BE49-F238E27FC236}">
                              <a16:creationId xmlns:a16="http://schemas.microsoft.com/office/drawing/2014/main" id="{C81B9A4C-437E-47C2-930E-EFE0AD4987D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086488" y="3403895"/>
                          <a:ext cx="13758" cy="1893718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FF0000"/>
                          </a:solidFill>
                          <a:headEnd type="none" w="med" len="med"/>
                          <a:tailEnd type="arrow" w="med" len="me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11" name="Rectangle 110">
                              <a:extLst>
                                <a:ext uri="{FF2B5EF4-FFF2-40B4-BE49-F238E27FC236}">
                                  <a16:creationId xmlns:a16="http://schemas.microsoft.com/office/drawing/2014/main" id="{6B2D11BE-721C-4D5C-93FA-0283CE893A2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-391784" y="2055215"/>
                              <a:ext cx="907621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130 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11" name="Rectangle 110">
                              <a:extLst>
                                <a:ext uri="{FF2B5EF4-FFF2-40B4-BE49-F238E27FC236}">
                                  <a16:creationId xmlns:a16="http://schemas.microsoft.com/office/drawing/2014/main" id="{6B2D11BE-721C-4D5C-93FA-0283CE893A2E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-391784" y="2055215"/>
                              <a:ext cx="907621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5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1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𝐐</m:t>
                    </m:r>
                    <m:func>
                      <m:func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𝟔𝟎</m:t>
                            </m:r>
                          </m:e>
                          <m:sup>
                            <m:r>
                              <a:rPr lang="en-GB" sz="2400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func>
                  </m:oMath>
                </a14:m>
                <a:endParaRPr lang="en-GB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  <a:blipFill>
                <a:blip r:embed="rId10"/>
                <a:stretch>
                  <a:fillRect l="-1364" t="-2395" b="-143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1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003F39B-A644-4BBC-B4D4-AF3EC63B4A94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EF30FB-E79F-4524-9FCF-54AD66AF5280}"/>
              </a:ext>
            </a:extLst>
          </p:cNvPr>
          <p:cNvSpPr/>
          <p:nvPr/>
        </p:nvSpPr>
        <p:spPr>
          <a:xfrm>
            <a:off x="718766" y="820958"/>
            <a:ext cx="11087234" cy="14839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4243E8B-4D91-45B4-B5BD-B86BB7E171B0}"/>
              </a:ext>
            </a:extLst>
          </p:cNvPr>
          <p:cNvSpPr/>
          <p:nvPr/>
        </p:nvSpPr>
        <p:spPr>
          <a:xfrm>
            <a:off x="707814" y="2477160"/>
            <a:ext cx="3289943" cy="405571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D91E334-B0AE-4155-BF61-B5DCD9C6B76E}"/>
              </a:ext>
            </a:extLst>
          </p:cNvPr>
          <p:cNvGrpSpPr/>
          <p:nvPr/>
        </p:nvGrpSpPr>
        <p:grpSpPr>
          <a:xfrm>
            <a:off x="2593015" y="4390828"/>
            <a:ext cx="1229760" cy="429564"/>
            <a:chOff x="2593015" y="4390828"/>
            <a:chExt cx="1229760" cy="4295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BD8F278F-038E-4C9D-A078-2CDB39ED0B04}"/>
                    </a:ext>
                  </a:extLst>
                </p:cNvPr>
                <p:cNvSpPr/>
                <p:nvPr/>
              </p:nvSpPr>
              <p:spPr>
                <a:xfrm>
                  <a:off x="2593015" y="4444840"/>
                  <a:ext cx="1229760" cy="3755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  <m:func>
                          <m:funcPr>
                            <m:ctrlPr>
                              <a:rPr lang="en-GB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</m:t>
                            </m:r>
                            <m:sSup>
                              <m:sSupPr>
                                <m:ctrlPr>
                                  <a:rPr lang="en-GB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GB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</m:e>
                        </m:func>
                      </m:oMath>
                    </m:oMathPara>
                  </a14:m>
                  <a:endParaRPr lang="en-GB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BD8F278F-038E-4C9D-A078-2CDB39ED0B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3015" y="4444840"/>
                  <a:ext cx="1229760" cy="375552"/>
                </a:xfrm>
                <a:prstGeom prst="rect">
                  <a:avLst/>
                </a:prstGeom>
                <a:blipFill>
                  <a:blip r:embed="rId12"/>
                  <a:stretch>
                    <a:fillRect b="-112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DD31AEF-9E94-4063-8A88-231F25953B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3990" y="4390828"/>
              <a:ext cx="891530" cy="23828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E6F5414-C04B-45E6-AEF9-5F56B8E8609F}"/>
              </a:ext>
            </a:extLst>
          </p:cNvPr>
          <p:cNvGrpSpPr/>
          <p:nvPr/>
        </p:nvGrpSpPr>
        <p:grpSpPr>
          <a:xfrm>
            <a:off x="2510710" y="2840163"/>
            <a:ext cx="825001" cy="1791928"/>
            <a:chOff x="2510710" y="2840163"/>
            <a:chExt cx="825001" cy="179192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6EE26F3-D0B3-4EA5-B44F-5219EFC56F34}"/>
                </a:ext>
              </a:extLst>
            </p:cNvPr>
            <p:cNvGrpSpPr/>
            <p:nvPr/>
          </p:nvGrpSpPr>
          <p:grpSpPr>
            <a:xfrm>
              <a:off x="2547651" y="3846098"/>
              <a:ext cx="754817" cy="785993"/>
              <a:chOff x="2547651" y="3846098"/>
              <a:chExt cx="754817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BCF69903-BF6B-4CB4-AC6F-AEC393BD4EBC}"/>
                      </a:ext>
                    </a:extLst>
                  </p:cNvPr>
                  <p:cNvSpPr/>
                  <p:nvPr/>
                </p:nvSpPr>
                <p:spPr>
                  <a:xfrm>
                    <a:off x="2623051" y="3985092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BCF69903-BF6B-4CB4-AC6F-AEC393BD4EB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3051" y="3985092"/>
                    <a:ext cx="679417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Arc 59">
                <a:extLst>
                  <a:ext uri="{FF2B5EF4-FFF2-40B4-BE49-F238E27FC236}">
                    <a16:creationId xmlns:a16="http://schemas.microsoft.com/office/drawing/2014/main" id="{211DE74A-8095-4CCD-81B6-2ECBE662322A}"/>
                  </a:ext>
                </a:extLst>
              </p:cNvPr>
              <p:cNvSpPr/>
              <p:nvPr/>
            </p:nvSpPr>
            <p:spPr>
              <a:xfrm>
                <a:off x="2547651" y="3846098"/>
                <a:ext cx="697945" cy="785993"/>
              </a:xfrm>
              <a:prstGeom prst="arc">
                <a:avLst>
                  <a:gd name="adj1" fmla="val 15660231"/>
                  <a:gd name="adj2" fmla="val 151499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D8CB684-9FA7-40BD-B795-25DBD09431D5}"/>
                </a:ext>
              </a:extLst>
            </p:cNvPr>
            <p:cNvGrpSpPr/>
            <p:nvPr/>
          </p:nvGrpSpPr>
          <p:grpSpPr>
            <a:xfrm>
              <a:off x="2510710" y="2840163"/>
              <a:ext cx="825001" cy="1563867"/>
              <a:chOff x="2510710" y="2840163"/>
              <a:chExt cx="825001" cy="1563867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7E4302F-CD08-478D-B34F-7DEE27DAD5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10710" y="3059870"/>
                <a:ext cx="825001" cy="134416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18B735D1-7D08-4592-B901-1D883012441C}"/>
                      </a:ext>
                    </a:extLst>
                  </p:cNvPr>
                  <p:cNvSpPr/>
                  <p:nvPr/>
                </p:nvSpPr>
                <p:spPr>
                  <a:xfrm>
                    <a:off x="2547651" y="2840163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18B735D1-7D08-4592-B901-1D883012441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7651" y="2840163"/>
                    <a:ext cx="660244" cy="400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8A38D360-91E1-4245-972A-B017B0975616}"/>
              </a:ext>
            </a:extLst>
          </p:cNvPr>
          <p:cNvSpPr/>
          <p:nvPr/>
        </p:nvSpPr>
        <p:spPr>
          <a:xfrm>
            <a:off x="2399062" y="4287184"/>
            <a:ext cx="243957" cy="21913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213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70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3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DAE65E36-9427-4DAD-9C92-AD92226739B6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  <m:func>
                            <m:func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2400" b="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This implies,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𝟔𝟓</m:t>
                      </m:r>
                      <m:rad>
                        <m:radPr>
                          <m:degHide m:val="on"/>
                          <m:ctrlP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d>
                        <m:dPr>
                          <m:ctrlP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GB" sz="24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410" b="-339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8414223-D852-4867-B41E-59A6FE16F149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486BE59-E62D-4AA3-80C4-6E9D26D73EE6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B3FA07F-3ADD-4197-8020-34E14DB9D636}"/>
                </a:ext>
              </a:extLst>
            </p:cNvPr>
            <p:cNvSpPr/>
            <p:nvPr/>
          </p:nvSpPr>
          <p:spPr>
            <a:xfrm>
              <a:off x="3935308" y="2805020"/>
              <a:ext cx="5490687" cy="357195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1649235-3114-4165-86BF-67564609A2F5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D578A7F-C63E-46D7-BFA3-08C70B4E344B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463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71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3" name="Content Placeholder 7">
                <a:extLst>
                  <a:ext uri="{FF2B5EF4-FFF2-40B4-BE49-F238E27FC236}">
                    <a16:creationId xmlns:a16="http://schemas.microsoft.com/office/drawing/2014/main" id="{852202F4-78FE-4625-9792-2729688EC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3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DAE65E36-9427-4DAD-9C92-AD92226739B6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  <m:func>
                            <m:func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130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sz="24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2400" b="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This implies,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=65</m:t>
                      </m:r>
                      <m:rad>
                        <m:radPr>
                          <m:degHide m:val="on"/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7" y="2338880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410" b="-339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A6A4F76-0AB2-4784-92E0-08C819EE0339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4BC351C-5F4A-430E-B962-66FF9EDCBFAC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8381DB4-0C72-42FE-BCA2-05474EF936AD}"/>
                </a:ext>
              </a:extLst>
            </p:cNvPr>
            <p:cNvSpPr/>
            <p:nvPr/>
          </p:nvSpPr>
          <p:spPr>
            <a:xfrm>
              <a:off x="3935308" y="2805020"/>
              <a:ext cx="5490687" cy="357195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8D76C14-9CF9-4E82-B634-A3F227EBCBA5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43976F1-7B04-45F6-9586-D091F717F333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5518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72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6" y="2331397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=65</m:t>
                      </m:r>
                      <m:rad>
                        <m:radPr>
                          <m:degHide m:val="on"/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and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=130</m:t>
                      </m:r>
                      <m:rad>
                        <m:radPr>
                          <m:degHide m:val="on"/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6" y="2331397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395" b="-333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395109E6-723D-489B-B895-EBF0B4EE09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395109E6-723D-489B-B895-EBF0B4EE0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7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86B73E52-1311-4A20-97E1-96D6F7E913DD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31FFF97-D90F-4D9A-B322-324CA8C45F1A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816DB88-8AB2-4962-AA63-BCD9FFDE1A8A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E0CEBE9-54F2-4207-9F13-39C27C05137F}"/>
                </a:ext>
              </a:extLst>
            </p:cNvPr>
            <p:cNvSpPr/>
            <p:nvPr/>
          </p:nvSpPr>
          <p:spPr>
            <a:xfrm>
              <a:off x="3935308" y="2805020"/>
              <a:ext cx="5490687" cy="244647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EC7D38C-2AE7-403A-8199-A053B69EB0AE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42EA24E-1E18-4922-A636-12E8F1FB41EF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6113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73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6" y="2331397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𝟔𝟓</m:t>
                      </m:r>
                      <m:rad>
                        <m:radPr>
                          <m:degHide m:val="on"/>
                          <m:ctrlP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d>
                        <m:dPr>
                          <m:ctrlP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GB" sz="24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and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𝟏𝟑𝟎</m:t>
                      </m:r>
                      <m:rad>
                        <m:radPr>
                          <m:degHide m:val="on"/>
                          <m:ctrlP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6" y="2331397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395" b="-333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395109E6-723D-489B-B895-EBF0B4EE09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395109E6-723D-489B-B895-EBF0B4EE0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7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86B73E52-1311-4A20-97E1-96D6F7E913DD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5293FC-D6CF-490C-B769-0CD0B366AB0C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3CAE3C1-72A8-4FEB-BD1C-3B375281ADED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97CB3A7-393C-4494-86D7-B0F771A79E02}"/>
                </a:ext>
              </a:extLst>
            </p:cNvPr>
            <p:cNvSpPr/>
            <p:nvPr/>
          </p:nvSpPr>
          <p:spPr>
            <a:xfrm>
              <a:off x="3935308" y="2805020"/>
              <a:ext cx="5490687" cy="244647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AD0617D-6CAC-47A4-85CF-0E74DEC0EF80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B3C314E-65BF-46A6-9832-EA6A8EB0F11D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692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74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6" y="2331397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=65</m:t>
                      </m:r>
                      <m:rad>
                        <m:radPr>
                          <m:degHide m:val="on"/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and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=130</m:t>
                      </m:r>
                      <m:rad>
                        <m:radPr>
                          <m:degHide m:val="on"/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6" y="2331397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395" b="-333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395109E6-723D-489B-B895-EBF0B4EE09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395109E6-723D-489B-B895-EBF0B4EE0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7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86B73E52-1311-4A20-97E1-96D6F7E913DD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5E558B7-3D45-4804-82FA-31B821547BE7}"/>
              </a:ext>
            </a:extLst>
          </p:cNvPr>
          <p:cNvGrpSpPr/>
          <p:nvPr/>
        </p:nvGrpSpPr>
        <p:grpSpPr>
          <a:xfrm>
            <a:off x="738976" y="885406"/>
            <a:ext cx="11426630" cy="5491566"/>
            <a:chOff x="738976" y="885406"/>
            <a:chExt cx="11426630" cy="549156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BAA788C-914D-4F63-B091-0E325A768659}"/>
                </a:ext>
              </a:extLst>
            </p:cNvPr>
            <p:cNvSpPr/>
            <p:nvPr/>
          </p:nvSpPr>
          <p:spPr>
            <a:xfrm>
              <a:off x="738976" y="885406"/>
              <a:ext cx="10995824" cy="14304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7E125B2-2CE7-4E5B-AD88-9718AD705A49}"/>
                </a:ext>
              </a:extLst>
            </p:cNvPr>
            <p:cNvSpPr/>
            <p:nvPr/>
          </p:nvSpPr>
          <p:spPr>
            <a:xfrm>
              <a:off x="3935308" y="2805020"/>
              <a:ext cx="5490687" cy="244647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F3BDDFE-196E-4A35-A190-93FD09CF186A}"/>
                </a:ext>
              </a:extLst>
            </p:cNvPr>
            <p:cNvSpPr/>
            <p:nvPr/>
          </p:nvSpPr>
          <p:spPr>
            <a:xfrm>
              <a:off x="1039954" y="2488310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E92641D-8AF1-44F7-AA3D-88C03A7CB9CE}"/>
                </a:ext>
              </a:extLst>
            </p:cNvPr>
            <p:cNvSpPr/>
            <p:nvPr/>
          </p:nvSpPr>
          <p:spPr>
            <a:xfrm>
              <a:off x="9503311" y="2254735"/>
              <a:ext cx="2662295" cy="38886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37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75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7306" y="2331397"/>
                <a:ext cx="5701995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Using the sine rule: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=65</m:t>
                      </m:r>
                      <m:rad>
                        <m:radPr>
                          <m:degHide m:val="on"/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and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4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=130</m:t>
                      </m:r>
                      <m:rad>
                        <m:radPr>
                          <m:degHide m:val="on"/>
                          <m:ctrlP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06" y="2331397"/>
                <a:ext cx="5701995" cy="1013633"/>
              </a:xfrm>
              <a:prstGeom prst="rect">
                <a:avLst/>
              </a:prstGeom>
              <a:blipFill>
                <a:blip r:embed="rId10"/>
                <a:stretch>
                  <a:fillRect l="-1603" t="-2395" b="-333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7926F7A-9D89-4D91-9893-853FD3264770}"/>
              </a:ext>
            </a:extLst>
          </p:cNvPr>
          <p:cNvGrpSpPr/>
          <p:nvPr/>
        </p:nvGrpSpPr>
        <p:grpSpPr>
          <a:xfrm>
            <a:off x="9739302" y="2823794"/>
            <a:ext cx="2112905" cy="2729694"/>
            <a:chOff x="8796303" y="3731007"/>
            <a:chExt cx="2112905" cy="272969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477F3A-16B5-4D80-96B0-9A877C4955DA}"/>
                </a:ext>
              </a:extLst>
            </p:cNvPr>
            <p:cNvGrpSpPr/>
            <p:nvPr/>
          </p:nvGrpSpPr>
          <p:grpSpPr>
            <a:xfrm>
              <a:off x="9700406" y="3881976"/>
              <a:ext cx="697945" cy="785993"/>
              <a:chOff x="6557287" y="4921581"/>
              <a:chExt cx="69794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9F8BEA28-9F51-4DA4-8CC3-97436C79CDC8}"/>
                      </a:ext>
                    </a:extLst>
                  </p:cNvPr>
                  <p:cNvSpPr/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2F538EB-915F-487B-B6AC-30668042BE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5815" y="5299331"/>
                    <a:ext cx="679417" cy="4070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CBB17F0C-69F9-4163-8A3F-339A56451CFB}"/>
                  </a:ext>
                </a:extLst>
              </p:cNvPr>
              <p:cNvSpPr/>
              <p:nvPr/>
            </p:nvSpPr>
            <p:spPr>
              <a:xfrm>
                <a:off x="6557287" y="4921581"/>
                <a:ext cx="697945" cy="785993"/>
              </a:xfrm>
              <a:prstGeom prst="arc">
                <a:avLst>
                  <a:gd name="adj1" fmla="val 3288901"/>
                  <a:gd name="adj2" fmla="val 818116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16515A2-10B3-47AB-9A80-F360CBE38263}"/>
                </a:ext>
              </a:extLst>
            </p:cNvPr>
            <p:cNvGrpSpPr/>
            <p:nvPr/>
          </p:nvGrpSpPr>
          <p:grpSpPr>
            <a:xfrm>
              <a:off x="9654678" y="5595096"/>
              <a:ext cx="739916" cy="785993"/>
              <a:chOff x="6513025" y="5790405"/>
              <a:chExt cx="739916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EFEBE4D5-450B-4F83-BAA9-850ED06A5DB3}"/>
                      </a:ext>
                    </a:extLst>
                  </p:cNvPr>
                  <p:cNvSpPr/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D3029388-B4CB-448A-A562-0BFA29878A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3025" y="5914035"/>
                    <a:ext cx="679417" cy="4070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BBDA9923-59F9-4F66-B490-646BC93F609E}"/>
                  </a:ext>
                </a:extLst>
              </p:cNvPr>
              <p:cNvSpPr/>
              <p:nvPr/>
            </p:nvSpPr>
            <p:spPr>
              <a:xfrm>
                <a:off x="6554996" y="5790405"/>
                <a:ext cx="697945" cy="785993"/>
              </a:xfrm>
              <a:prstGeom prst="arc">
                <a:avLst>
                  <a:gd name="adj1" fmla="val 11217096"/>
                  <a:gd name="adj2" fmla="val 1826524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9AAF9F-DE7F-40C5-8BFB-618FA4C21692}"/>
                </a:ext>
              </a:extLst>
            </p:cNvPr>
            <p:cNvGrpSpPr/>
            <p:nvPr/>
          </p:nvGrpSpPr>
          <p:grpSpPr>
            <a:xfrm>
              <a:off x="9081162" y="5086337"/>
              <a:ext cx="833305" cy="785993"/>
              <a:chOff x="7116790" y="6115394"/>
              <a:chExt cx="833305" cy="785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7B6A5E3-3184-461C-BEBC-AF08BB17D9D0}"/>
                      </a:ext>
                    </a:extLst>
                  </p:cNvPr>
                  <p:cNvSpPr/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2000" b="1" dirty="0"/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05CE06F-3E2D-43BF-8F95-BF316089D5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16790" y="6278869"/>
                    <a:ext cx="833305" cy="4070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A873E87E-D571-4AD2-9C6C-5FD618843B66}"/>
                  </a:ext>
                </a:extLst>
              </p:cNvPr>
              <p:cNvSpPr/>
              <p:nvPr/>
            </p:nvSpPr>
            <p:spPr>
              <a:xfrm>
                <a:off x="7116790" y="6115394"/>
                <a:ext cx="697945" cy="785993"/>
              </a:xfrm>
              <a:prstGeom prst="arc">
                <a:avLst>
                  <a:gd name="adj1" fmla="val 15734868"/>
                  <a:gd name="adj2" fmla="val 423038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C9CBBEC-8BB9-4942-A4E4-C07C262E7B7F}"/>
                </a:ext>
              </a:extLst>
            </p:cNvPr>
            <p:cNvGrpSpPr/>
            <p:nvPr/>
          </p:nvGrpSpPr>
          <p:grpSpPr>
            <a:xfrm>
              <a:off x="8796303" y="3731007"/>
              <a:ext cx="2112905" cy="2729694"/>
              <a:chOff x="8796303" y="3731007"/>
              <a:chExt cx="2112905" cy="272969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AA9A7D-2D2E-454A-8FB3-5132FAC90C3B}"/>
                  </a:ext>
                </a:extLst>
              </p:cNvPr>
              <p:cNvGrpSpPr/>
              <p:nvPr/>
            </p:nvGrpSpPr>
            <p:grpSpPr>
              <a:xfrm>
                <a:off x="8796303" y="5513842"/>
                <a:ext cx="1457100" cy="902719"/>
                <a:chOff x="8796303" y="5513842"/>
                <a:chExt cx="1457100" cy="90271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130 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2BF0994E-D02E-4809-9BF4-1B26D098DB1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96303" y="5841994"/>
                      <a:ext cx="907621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A4252B2-2EFC-4301-B62D-9F3F31339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14381" y="5513842"/>
                  <a:ext cx="1139022" cy="90271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280D4A6-1B7C-42DA-9F37-7292AA45A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7784" y="3731007"/>
                <a:ext cx="1131740" cy="181588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E4B3F1C-7A9A-4AA6-9FAA-3432C2849E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9524" y="3731007"/>
                <a:ext cx="6273" cy="2729694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/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8CF7374-6318-4F5D-A088-CE787A9AD6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45500" y="4994145"/>
                    <a:ext cx="66370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/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17EF93C-A995-445D-9D04-5442E6EF88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263" y="4314918"/>
                    <a:ext cx="66024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395109E6-723D-489B-B895-EBF0B4EE09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2" name="Content Placeholder 7">
                <a:extLst>
                  <a:ext uri="{FF2B5EF4-FFF2-40B4-BE49-F238E27FC236}">
                    <a16:creationId xmlns:a16="http://schemas.microsoft.com/office/drawing/2014/main" id="{395109E6-723D-489B-B895-EBF0B4EE0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7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86B73E52-1311-4A20-97E1-96D6F7E913DD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54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76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53A5454F-7A50-40DF-98CC-9ED729CB9D4C}"/>
              </a:ext>
            </a:extLst>
          </p:cNvPr>
          <p:cNvSpPr txBox="1">
            <a:spLocks/>
          </p:cNvSpPr>
          <p:nvPr/>
        </p:nvSpPr>
        <p:spPr>
          <a:xfrm>
            <a:off x="822959" y="1048847"/>
            <a:ext cx="10586721" cy="1013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300"/>
              </a:lnSpc>
              <a:buNone/>
            </a:pPr>
            <a:r>
              <a:rPr lang="en-US" sz="2500" dirty="0">
                <a:solidFill>
                  <a:srgbClr val="0000FF"/>
                </a:solidFill>
              </a:rPr>
              <a:t>When solving problems which involve </a:t>
            </a:r>
            <a:r>
              <a:rPr lang="en-US" sz="2500" b="1" dirty="0">
                <a:solidFill>
                  <a:srgbClr val="FF0000"/>
                </a:solidFill>
              </a:rPr>
              <a:t>inclined planes</a:t>
            </a:r>
            <a:r>
              <a:rPr lang="en-US" sz="2500" dirty="0">
                <a:solidFill>
                  <a:srgbClr val="0000FF"/>
                </a:solidFill>
              </a:rPr>
              <a:t>, it is generally easier to </a:t>
            </a:r>
            <a:r>
              <a:rPr lang="en-US" sz="2500" b="1" dirty="0">
                <a:solidFill>
                  <a:srgbClr val="FF0000"/>
                </a:solidFill>
              </a:rPr>
              <a:t>resolve parallel </a:t>
            </a:r>
            <a:r>
              <a:rPr lang="en-US" sz="2500" dirty="0">
                <a:solidFill>
                  <a:srgbClr val="0000FF"/>
                </a:solidFill>
              </a:rPr>
              <a:t>to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dirty="0">
                <a:solidFill>
                  <a:srgbClr val="0000FF"/>
                </a:solidFill>
              </a:rPr>
              <a:t>and at </a:t>
            </a:r>
            <a:r>
              <a:rPr lang="en-US" sz="2500" b="1" dirty="0">
                <a:solidFill>
                  <a:srgbClr val="FF0000"/>
                </a:solidFill>
              </a:rPr>
              <a:t>right angles </a:t>
            </a:r>
            <a:r>
              <a:rPr lang="en-US" sz="2500" dirty="0">
                <a:solidFill>
                  <a:srgbClr val="0000FF"/>
                </a:solidFill>
              </a:rPr>
              <a:t>to the </a:t>
            </a:r>
            <a:r>
              <a:rPr lang="en-US" sz="2500" b="1" dirty="0">
                <a:solidFill>
                  <a:srgbClr val="FF0000"/>
                </a:solidFill>
              </a:rPr>
              <a:t>plane</a:t>
            </a:r>
            <a:r>
              <a:rPr lang="en-US" sz="25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E073AD1D-3560-4D25-A9D3-618097C62C0C}"/>
              </a:ext>
            </a:extLst>
          </p:cNvPr>
          <p:cNvSpPr txBox="1">
            <a:spLocks/>
          </p:cNvSpPr>
          <p:nvPr/>
        </p:nvSpPr>
        <p:spPr>
          <a:xfrm>
            <a:off x="811063" y="200050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B475B59-EEDB-42BD-91D4-6D33375ECB81}"/>
                  </a:ext>
                </a:extLst>
              </p:cNvPr>
              <p:cNvSpPr/>
              <p:nvPr/>
            </p:nvSpPr>
            <p:spPr>
              <a:xfrm>
                <a:off x="811063" y="2685542"/>
                <a:ext cx="10994937" cy="2176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Diagonal arrows:</a:t>
                </a: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means resolving perpendicular to the slope.</a:t>
                </a: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↙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means resolving down the slope.</a:t>
                </a: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means resolving parallel to the slope.</a:t>
                </a: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means resolving perpendicular to the slope.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B475B59-EEDB-42BD-91D4-6D33375EC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63" y="2685542"/>
                <a:ext cx="10994937" cy="2176173"/>
              </a:xfrm>
              <a:prstGeom prst="rect">
                <a:avLst/>
              </a:prstGeom>
              <a:blipFill>
                <a:blip r:embed="rId3"/>
                <a:stretch>
                  <a:fillRect l="-887" t="-1961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50F737F4-FF3E-4666-8524-A76571B1514F}"/>
              </a:ext>
            </a:extLst>
          </p:cNvPr>
          <p:cNvGrpSpPr/>
          <p:nvPr/>
        </p:nvGrpSpPr>
        <p:grpSpPr>
          <a:xfrm>
            <a:off x="9705978" y="2040566"/>
            <a:ext cx="575303" cy="1006060"/>
            <a:chOff x="3354241" y="3614852"/>
            <a:chExt cx="575303" cy="1006060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595FFFA-5DBB-4E49-BDB0-3C1530056F20}"/>
                </a:ext>
              </a:extLst>
            </p:cNvPr>
            <p:cNvCxnSpPr/>
            <p:nvPr/>
          </p:nvCxnSpPr>
          <p:spPr>
            <a:xfrm flipH="1" flipV="1">
              <a:off x="3618529" y="3932520"/>
              <a:ext cx="311015" cy="6883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/>
                <p:nvPr/>
              </p:nvSpPr>
              <p:spPr>
                <a:xfrm>
                  <a:off x="3354241" y="3614852"/>
                  <a:ext cx="4197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4241" y="3614852"/>
                  <a:ext cx="41979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20A558-9C72-4F56-8FCF-E91CF27ECE5D}"/>
              </a:ext>
            </a:extLst>
          </p:cNvPr>
          <p:cNvGrpSpPr/>
          <p:nvPr/>
        </p:nvGrpSpPr>
        <p:grpSpPr>
          <a:xfrm>
            <a:off x="10125772" y="2969373"/>
            <a:ext cx="457176" cy="369332"/>
            <a:chOff x="10125772" y="2969373"/>
            <a:chExt cx="457176" cy="36933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B242221-3D7C-4169-AF37-3CB0190B8923}"/>
                </a:ext>
              </a:extLst>
            </p:cNvPr>
            <p:cNvSpPr/>
            <p:nvPr/>
          </p:nvSpPr>
          <p:spPr>
            <a:xfrm>
              <a:off x="10194721" y="3032171"/>
              <a:ext cx="311014" cy="289621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2"/>
                </a:gs>
              </a:gsLst>
              <a:lin ang="3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F8D0B52-7FA4-4D10-84DC-F296FC929289}"/>
                    </a:ext>
                  </a:extLst>
                </p:cNvPr>
                <p:cNvSpPr/>
                <p:nvPr/>
              </p:nvSpPr>
              <p:spPr>
                <a:xfrm>
                  <a:off x="10125772" y="2969373"/>
                  <a:ext cx="45717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GB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F8D0B52-7FA4-4D10-84DC-F296FC9292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5772" y="2969373"/>
                  <a:ext cx="45717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13D0017-2366-431E-80F6-A174EDA329D5}"/>
              </a:ext>
            </a:extLst>
          </p:cNvPr>
          <p:cNvGrpSpPr/>
          <p:nvPr/>
        </p:nvGrpSpPr>
        <p:grpSpPr>
          <a:xfrm>
            <a:off x="10125772" y="3310114"/>
            <a:ext cx="625043" cy="1792802"/>
            <a:chOff x="5669656" y="4926486"/>
            <a:chExt cx="625043" cy="179280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3FCD0F5-1441-468F-83CE-1339B0F4E2F0}"/>
                </a:ext>
              </a:extLst>
            </p:cNvPr>
            <p:cNvGrpSpPr/>
            <p:nvPr/>
          </p:nvGrpSpPr>
          <p:grpSpPr>
            <a:xfrm>
              <a:off x="5669656" y="4926486"/>
              <a:ext cx="625043" cy="1792802"/>
              <a:chOff x="3774035" y="4884400"/>
              <a:chExt cx="625043" cy="1792802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75039E7F-1E78-47A2-A2FB-2D6B8BEE79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1468208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359E3B17-2959-483B-8421-A7200F60CBDC}"/>
                      </a:ext>
                    </a:extLst>
                  </p:cNvPr>
                  <p:cNvSpPr/>
                  <p:nvPr/>
                </p:nvSpPr>
                <p:spPr>
                  <a:xfrm>
                    <a:off x="3774035" y="6277092"/>
                    <a:ext cx="62504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359E3B17-2959-483B-8421-A7200F60CBD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74035" y="6277092"/>
                    <a:ext cx="625043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3C5D4F3-5039-4923-AB3A-E802511CC160}"/>
                </a:ext>
              </a:extLst>
            </p:cNvPr>
            <p:cNvSpPr/>
            <p:nvPr/>
          </p:nvSpPr>
          <p:spPr>
            <a:xfrm>
              <a:off x="5783125" y="5705474"/>
              <a:ext cx="156803" cy="176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4529A78-0D3C-4586-B3C1-C67F391D865C}"/>
              </a:ext>
            </a:extLst>
          </p:cNvPr>
          <p:cNvGrpSpPr/>
          <p:nvPr/>
        </p:nvGrpSpPr>
        <p:grpSpPr>
          <a:xfrm>
            <a:off x="8646944" y="2915578"/>
            <a:ext cx="2733993" cy="1499269"/>
            <a:chOff x="4754880" y="3304365"/>
            <a:chExt cx="2733993" cy="1499269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CEF25F0-43B3-4250-B529-EAAB6E9DAC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54880" y="3304365"/>
              <a:ext cx="2469833" cy="1361979"/>
            </a:xfrm>
            <a:prstGeom prst="line">
              <a:avLst/>
            </a:prstGeom>
            <a:ln w="28575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73911C3-EC17-4278-8FF8-DE6C3E1F1F11}"/>
                </a:ext>
              </a:extLst>
            </p:cNvPr>
            <p:cNvCxnSpPr>
              <a:cxnSpLocks/>
            </p:cNvCxnSpPr>
            <p:nvPr/>
          </p:nvCxnSpPr>
          <p:spPr>
            <a:xfrm>
              <a:off x="4754880" y="4654129"/>
              <a:ext cx="2733993" cy="0"/>
            </a:xfrm>
            <a:prstGeom prst="straightConnector1">
              <a:avLst/>
            </a:prstGeom>
            <a:ln w="28575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C98444B-976C-4477-98A0-F43AB742A441}"/>
                </a:ext>
              </a:extLst>
            </p:cNvPr>
            <p:cNvGrpSpPr/>
            <p:nvPr/>
          </p:nvGrpSpPr>
          <p:grpSpPr>
            <a:xfrm>
              <a:off x="5202516" y="4152145"/>
              <a:ext cx="527127" cy="651489"/>
              <a:chOff x="5202516" y="4152145"/>
              <a:chExt cx="527127" cy="6514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/>
                  <p:nvPr/>
                </p:nvSpPr>
                <p:spPr>
                  <a:xfrm>
                    <a:off x="5260863" y="4269856"/>
                    <a:ext cx="410432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0863" y="4269856"/>
                    <a:ext cx="410432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DCA5F986-CF6A-45AE-BBB9-02F4B91DAF3D}"/>
                  </a:ext>
                </a:extLst>
              </p:cNvPr>
              <p:cNvSpPr/>
              <p:nvPr/>
            </p:nvSpPr>
            <p:spPr>
              <a:xfrm>
                <a:off x="5202516" y="4152145"/>
                <a:ext cx="527127" cy="651489"/>
              </a:xfrm>
              <a:prstGeom prst="arc">
                <a:avLst>
                  <a:gd name="adj1" fmla="val 17665651"/>
                  <a:gd name="adj2" fmla="val 2450844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3552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77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53A5454F-7A50-40DF-98CC-9ED729CB9D4C}"/>
              </a:ext>
            </a:extLst>
          </p:cNvPr>
          <p:cNvSpPr txBox="1">
            <a:spLocks/>
          </p:cNvSpPr>
          <p:nvPr/>
        </p:nvSpPr>
        <p:spPr>
          <a:xfrm>
            <a:off x="822959" y="1048847"/>
            <a:ext cx="10586721" cy="1013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300"/>
              </a:lnSpc>
              <a:buNone/>
            </a:pPr>
            <a:r>
              <a:rPr lang="en-US" sz="2500" dirty="0">
                <a:solidFill>
                  <a:srgbClr val="0000FF"/>
                </a:solidFill>
              </a:rPr>
              <a:t>When solving problems which involve </a:t>
            </a:r>
            <a:r>
              <a:rPr lang="en-US" sz="2500" b="1" dirty="0">
                <a:solidFill>
                  <a:srgbClr val="FF0000"/>
                </a:solidFill>
              </a:rPr>
              <a:t>inclined planes</a:t>
            </a:r>
            <a:r>
              <a:rPr lang="en-US" sz="2500" dirty="0">
                <a:solidFill>
                  <a:srgbClr val="0000FF"/>
                </a:solidFill>
              </a:rPr>
              <a:t>, it is generally easier to </a:t>
            </a:r>
            <a:r>
              <a:rPr lang="en-US" sz="2500" b="1" dirty="0">
                <a:solidFill>
                  <a:srgbClr val="FF0000"/>
                </a:solidFill>
              </a:rPr>
              <a:t>resolve parallel </a:t>
            </a:r>
            <a:r>
              <a:rPr lang="en-US" sz="2500" dirty="0">
                <a:solidFill>
                  <a:srgbClr val="0000FF"/>
                </a:solidFill>
              </a:rPr>
              <a:t>to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dirty="0">
                <a:solidFill>
                  <a:srgbClr val="0000FF"/>
                </a:solidFill>
              </a:rPr>
              <a:t>and at </a:t>
            </a:r>
            <a:r>
              <a:rPr lang="en-US" sz="2500" b="1" dirty="0">
                <a:solidFill>
                  <a:srgbClr val="FF0000"/>
                </a:solidFill>
              </a:rPr>
              <a:t>right angles </a:t>
            </a:r>
            <a:r>
              <a:rPr lang="en-US" sz="2500" dirty="0">
                <a:solidFill>
                  <a:srgbClr val="0000FF"/>
                </a:solidFill>
              </a:rPr>
              <a:t>to the </a:t>
            </a:r>
            <a:r>
              <a:rPr lang="en-US" sz="2500" b="1" dirty="0">
                <a:solidFill>
                  <a:srgbClr val="FF0000"/>
                </a:solidFill>
              </a:rPr>
              <a:t>plane</a:t>
            </a:r>
            <a:r>
              <a:rPr lang="en-US" sz="25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E073AD1D-3560-4D25-A9D3-618097C62C0C}"/>
              </a:ext>
            </a:extLst>
          </p:cNvPr>
          <p:cNvSpPr txBox="1">
            <a:spLocks/>
          </p:cNvSpPr>
          <p:nvPr/>
        </p:nvSpPr>
        <p:spPr>
          <a:xfrm>
            <a:off x="811063" y="200050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B475B59-EEDB-42BD-91D4-6D33375ECB81}"/>
                  </a:ext>
                </a:extLst>
              </p:cNvPr>
              <p:cNvSpPr/>
              <p:nvPr/>
            </p:nvSpPr>
            <p:spPr>
              <a:xfrm>
                <a:off x="811063" y="2685542"/>
                <a:ext cx="10994937" cy="2176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Diagonal arrows:</a:t>
                </a: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means resolving perpendicular to the slope.</a:t>
                </a: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↙</m:t>
                        </m:r>
                      </m:e>
                    </m:d>
                  </m:oMath>
                </a14:m>
                <a:r>
                  <a:rPr lang="en-GB" sz="25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500" dirty="0">
                    <a:solidFill>
                      <a:srgbClr val="0000FF"/>
                    </a:solidFill>
                  </a:rPr>
                  <a:t>means resolving </a:t>
                </a:r>
                <a:r>
                  <a:rPr lang="en-GB" sz="2500" b="1" dirty="0">
                    <a:solidFill>
                      <a:srgbClr val="FF0000"/>
                    </a:solidFill>
                  </a:rPr>
                  <a:t>down</a:t>
                </a:r>
                <a:r>
                  <a:rPr lang="en-GB" sz="2500" dirty="0">
                    <a:solidFill>
                      <a:srgbClr val="0000FF"/>
                    </a:solidFill>
                  </a:rPr>
                  <a:t> the </a:t>
                </a:r>
                <a:r>
                  <a:rPr lang="en-GB" sz="2500" b="1" dirty="0">
                    <a:solidFill>
                      <a:srgbClr val="FF0000"/>
                    </a:solidFill>
                  </a:rPr>
                  <a:t>slope</a:t>
                </a:r>
                <a:r>
                  <a:rPr lang="en-GB" sz="2500" dirty="0">
                    <a:solidFill>
                      <a:srgbClr val="0000FF"/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e>
                    </m:d>
                  </m:oMath>
                </a14:m>
                <a:r>
                  <a:rPr lang="en-GB" sz="25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500" dirty="0">
                    <a:solidFill>
                      <a:srgbClr val="0000FF"/>
                    </a:solidFill>
                  </a:rPr>
                  <a:t>means resolving </a:t>
                </a:r>
                <a:r>
                  <a:rPr lang="en-GB" sz="2500" b="1" dirty="0">
                    <a:solidFill>
                      <a:srgbClr val="FF0000"/>
                    </a:solidFill>
                  </a:rPr>
                  <a:t>parallel </a:t>
                </a:r>
                <a:r>
                  <a:rPr lang="en-GB" sz="2500" dirty="0">
                    <a:solidFill>
                      <a:srgbClr val="0000FF"/>
                    </a:solidFill>
                  </a:rPr>
                  <a:t>to the </a:t>
                </a:r>
                <a:r>
                  <a:rPr lang="en-GB" sz="2500" b="1" dirty="0">
                    <a:solidFill>
                      <a:srgbClr val="FF0000"/>
                    </a:solidFill>
                  </a:rPr>
                  <a:t>slope</a:t>
                </a:r>
                <a:r>
                  <a:rPr lang="en-GB" sz="2500" dirty="0">
                    <a:solidFill>
                      <a:srgbClr val="0000FF"/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means resolving perpendicular to the slope.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B475B59-EEDB-42BD-91D4-6D33375EC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63" y="2685542"/>
                <a:ext cx="10994937" cy="2176173"/>
              </a:xfrm>
              <a:prstGeom prst="rect">
                <a:avLst/>
              </a:prstGeom>
              <a:blipFill>
                <a:blip r:embed="rId3"/>
                <a:stretch>
                  <a:fillRect l="-887" t="-1961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50F737F4-FF3E-4666-8524-A76571B1514F}"/>
              </a:ext>
            </a:extLst>
          </p:cNvPr>
          <p:cNvGrpSpPr/>
          <p:nvPr/>
        </p:nvGrpSpPr>
        <p:grpSpPr>
          <a:xfrm>
            <a:off x="9705978" y="2040566"/>
            <a:ext cx="575303" cy="1006060"/>
            <a:chOff x="3354241" y="3614852"/>
            <a:chExt cx="575303" cy="1006060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595FFFA-5DBB-4E49-BDB0-3C1530056F20}"/>
                </a:ext>
              </a:extLst>
            </p:cNvPr>
            <p:cNvCxnSpPr/>
            <p:nvPr/>
          </p:nvCxnSpPr>
          <p:spPr>
            <a:xfrm flipH="1" flipV="1">
              <a:off x="3618529" y="3932520"/>
              <a:ext cx="311015" cy="6883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/>
                <p:nvPr/>
              </p:nvSpPr>
              <p:spPr>
                <a:xfrm>
                  <a:off x="3354241" y="3614852"/>
                  <a:ext cx="4197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4241" y="3614852"/>
                  <a:ext cx="41979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20A558-9C72-4F56-8FCF-E91CF27ECE5D}"/>
              </a:ext>
            </a:extLst>
          </p:cNvPr>
          <p:cNvGrpSpPr/>
          <p:nvPr/>
        </p:nvGrpSpPr>
        <p:grpSpPr>
          <a:xfrm>
            <a:off x="10125772" y="2969373"/>
            <a:ext cx="457176" cy="369332"/>
            <a:chOff x="10125772" y="2969373"/>
            <a:chExt cx="457176" cy="36933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B242221-3D7C-4169-AF37-3CB0190B8923}"/>
                </a:ext>
              </a:extLst>
            </p:cNvPr>
            <p:cNvSpPr/>
            <p:nvPr/>
          </p:nvSpPr>
          <p:spPr>
            <a:xfrm>
              <a:off x="10194721" y="3032171"/>
              <a:ext cx="311014" cy="289621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2"/>
                </a:gs>
              </a:gsLst>
              <a:lin ang="3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F8D0B52-7FA4-4D10-84DC-F296FC929289}"/>
                    </a:ext>
                  </a:extLst>
                </p:cNvPr>
                <p:cNvSpPr/>
                <p:nvPr/>
              </p:nvSpPr>
              <p:spPr>
                <a:xfrm>
                  <a:off x="10125772" y="2969373"/>
                  <a:ext cx="45717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GB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F8D0B52-7FA4-4D10-84DC-F296FC9292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5772" y="2969373"/>
                  <a:ext cx="45717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13D0017-2366-431E-80F6-A174EDA329D5}"/>
              </a:ext>
            </a:extLst>
          </p:cNvPr>
          <p:cNvGrpSpPr/>
          <p:nvPr/>
        </p:nvGrpSpPr>
        <p:grpSpPr>
          <a:xfrm>
            <a:off x="10125772" y="3310114"/>
            <a:ext cx="625043" cy="1792802"/>
            <a:chOff x="5669656" y="4926486"/>
            <a:chExt cx="625043" cy="179280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3FCD0F5-1441-468F-83CE-1339B0F4E2F0}"/>
                </a:ext>
              </a:extLst>
            </p:cNvPr>
            <p:cNvGrpSpPr/>
            <p:nvPr/>
          </p:nvGrpSpPr>
          <p:grpSpPr>
            <a:xfrm>
              <a:off x="5669656" y="4926486"/>
              <a:ext cx="625043" cy="1792802"/>
              <a:chOff x="3774035" y="4884400"/>
              <a:chExt cx="625043" cy="1792802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75039E7F-1E78-47A2-A2FB-2D6B8BEE79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1468208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359E3B17-2959-483B-8421-A7200F60CBDC}"/>
                      </a:ext>
                    </a:extLst>
                  </p:cNvPr>
                  <p:cNvSpPr/>
                  <p:nvPr/>
                </p:nvSpPr>
                <p:spPr>
                  <a:xfrm>
                    <a:off x="3774035" y="6277092"/>
                    <a:ext cx="62504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359E3B17-2959-483B-8421-A7200F60CBD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74035" y="6277092"/>
                    <a:ext cx="625043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3C5D4F3-5039-4923-AB3A-E802511CC160}"/>
                </a:ext>
              </a:extLst>
            </p:cNvPr>
            <p:cNvSpPr/>
            <p:nvPr/>
          </p:nvSpPr>
          <p:spPr>
            <a:xfrm>
              <a:off x="5783125" y="5705474"/>
              <a:ext cx="156803" cy="176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4529A78-0D3C-4586-B3C1-C67F391D865C}"/>
              </a:ext>
            </a:extLst>
          </p:cNvPr>
          <p:cNvGrpSpPr/>
          <p:nvPr/>
        </p:nvGrpSpPr>
        <p:grpSpPr>
          <a:xfrm>
            <a:off x="8646944" y="2915578"/>
            <a:ext cx="2733993" cy="1499269"/>
            <a:chOff x="4754880" y="3304365"/>
            <a:chExt cx="2733993" cy="1499269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CEF25F0-43B3-4250-B529-EAAB6E9DAC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54880" y="3304365"/>
              <a:ext cx="2469833" cy="1361979"/>
            </a:xfrm>
            <a:prstGeom prst="line">
              <a:avLst/>
            </a:prstGeom>
            <a:ln w="28575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73911C3-EC17-4278-8FF8-DE6C3E1F1F11}"/>
                </a:ext>
              </a:extLst>
            </p:cNvPr>
            <p:cNvCxnSpPr>
              <a:cxnSpLocks/>
            </p:cNvCxnSpPr>
            <p:nvPr/>
          </p:nvCxnSpPr>
          <p:spPr>
            <a:xfrm>
              <a:off x="4754880" y="4654129"/>
              <a:ext cx="2733993" cy="0"/>
            </a:xfrm>
            <a:prstGeom prst="straightConnector1">
              <a:avLst/>
            </a:prstGeom>
            <a:ln w="28575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C98444B-976C-4477-98A0-F43AB742A441}"/>
                </a:ext>
              </a:extLst>
            </p:cNvPr>
            <p:cNvGrpSpPr/>
            <p:nvPr/>
          </p:nvGrpSpPr>
          <p:grpSpPr>
            <a:xfrm>
              <a:off x="5202516" y="4152145"/>
              <a:ext cx="527127" cy="651489"/>
              <a:chOff x="5202516" y="4152145"/>
              <a:chExt cx="527127" cy="6514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/>
                  <p:nvPr/>
                </p:nvSpPr>
                <p:spPr>
                  <a:xfrm>
                    <a:off x="5260863" y="4269856"/>
                    <a:ext cx="410432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0863" y="4269856"/>
                    <a:ext cx="410432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DCA5F986-CF6A-45AE-BBB9-02F4B91DAF3D}"/>
                  </a:ext>
                </a:extLst>
              </p:cNvPr>
              <p:cNvSpPr/>
              <p:nvPr/>
            </p:nvSpPr>
            <p:spPr>
              <a:xfrm>
                <a:off x="5202516" y="4152145"/>
                <a:ext cx="527127" cy="651489"/>
              </a:xfrm>
              <a:prstGeom prst="arc">
                <a:avLst>
                  <a:gd name="adj1" fmla="val 17665651"/>
                  <a:gd name="adj2" fmla="val 2450844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A5DEFF7-5CA6-4FDA-8E97-4C530CCE0222}"/>
              </a:ext>
            </a:extLst>
          </p:cNvPr>
          <p:cNvGrpSpPr/>
          <p:nvPr/>
        </p:nvGrpSpPr>
        <p:grpSpPr>
          <a:xfrm>
            <a:off x="717025" y="926892"/>
            <a:ext cx="10704550" cy="2625338"/>
            <a:chOff x="717025" y="926892"/>
            <a:chExt cx="10704550" cy="262533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C45D2EC-A3AD-43FB-98DB-0E3B4EB416E5}"/>
                </a:ext>
              </a:extLst>
            </p:cNvPr>
            <p:cNvSpPr/>
            <p:nvPr/>
          </p:nvSpPr>
          <p:spPr>
            <a:xfrm>
              <a:off x="822958" y="926892"/>
              <a:ext cx="10598617" cy="11021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95A58B9-532B-498E-B9F3-96687FD68563}"/>
                </a:ext>
              </a:extLst>
            </p:cNvPr>
            <p:cNvSpPr/>
            <p:nvPr/>
          </p:nvSpPr>
          <p:spPr>
            <a:xfrm>
              <a:off x="717025" y="3176981"/>
              <a:ext cx="7190505" cy="37524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BBFAF051-8967-4DEB-8462-C1EAACEA8C5B}"/>
              </a:ext>
            </a:extLst>
          </p:cNvPr>
          <p:cNvSpPr/>
          <p:nvPr/>
        </p:nvSpPr>
        <p:spPr>
          <a:xfrm>
            <a:off x="661532" y="4444317"/>
            <a:ext cx="7190505" cy="3752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3AA4A76-EE67-44A9-A5D3-2E808986E9AD}"/>
              </a:ext>
            </a:extLst>
          </p:cNvPr>
          <p:cNvCxnSpPr>
            <a:cxnSpLocks/>
          </p:cNvCxnSpPr>
          <p:nvPr/>
        </p:nvCxnSpPr>
        <p:spPr>
          <a:xfrm flipV="1">
            <a:off x="8797612" y="3142337"/>
            <a:ext cx="794331" cy="444535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0803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78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53A5454F-7A50-40DF-98CC-9ED729CB9D4C}"/>
              </a:ext>
            </a:extLst>
          </p:cNvPr>
          <p:cNvSpPr txBox="1">
            <a:spLocks/>
          </p:cNvSpPr>
          <p:nvPr/>
        </p:nvSpPr>
        <p:spPr>
          <a:xfrm>
            <a:off x="822959" y="1048847"/>
            <a:ext cx="10586721" cy="1013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300"/>
              </a:lnSpc>
              <a:buNone/>
            </a:pPr>
            <a:r>
              <a:rPr lang="en-US" sz="2500" dirty="0">
                <a:solidFill>
                  <a:srgbClr val="0000FF"/>
                </a:solidFill>
              </a:rPr>
              <a:t>When solving problems which involve </a:t>
            </a:r>
            <a:r>
              <a:rPr lang="en-US" sz="2500" b="1" dirty="0">
                <a:solidFill>
                  <a:srgbClr val="FF0000"/>
                </a:solidFill>
              </a:rPr>
              <a:t>inclined planes</a:t>
            </a:r>
            <a:r>
              <a:rPr lang="en-US" sz="2500" dirty="0">
                <a:solidFill>
                  <a:srgbClr val="0000FF"/>
                </a:solidFill>
              </a:rPr>
              <a:t>, it is generally easier to </a:t>
            </a:r>
            <a:r>
              <a:rPr lang="en-US" sz="2500" b="1" dirty="0">
                <a:solidFill>
                  <a:srgbClr val="FF0000"/>
                </a:solidFill>
              </a:rPr>
              <a:t>resolve parallel </a:t>
            </a:r>
            <a:r>
              <a:rPr lang="en-US" sz="2500" dirty="0">
                <a:solidFill>
                  <a:srgbClr val="0000FF"/>
                </a:solidFill>
              </a:rPr>
              <a:t>to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dirty="0">
                <a:solidFill>
                  <a:srgbClr val="0000FF"/>
                </a:solidFill>
              </a:rPr>
              <a:t>and at </a:t>
            </a:r>
            <a:r>
              <a:rPr lang="en-US" sz="2500" b="1" dirty="0">
                <a:solidFill>
                  <a:srgbClr val="FF0000"/>
                </a:solidFill>
              </a:rPr>
              <a:t>right angles </a:t>
            </a:r>
            <a:r>
              <a:rPr lang="en-US" sz="2500" dirty="0">
                <a:solidFill>
                  <a:srgbClr val="0000FF"/>
                </a:solidFill>
              </a:rPr>
              <a:t>to the </a:t>
            </a:r>
            <a:r>
              <a:rPr lang="en-US" sz="2500" b="1" dirty="0">
                <a:solidFill>
                  <a:srgbClr val="FF0000"/>
                </a:solidFill>
              </a:rPr>
              <a:t>plane</a:t>
            </a:r>
            <a:r>
              <a:rPr lang="en-US" sz="25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E073AD1D-3560-4D25-A9D3-618097C62C0C}"/>
              </a:ext>
            </a:extLst>
          </p:cNvPr>
          <p:cNvSpPr txBox="1">
            <a:spLocks/>
          </p:cNvSpPr>
          <p:nvPr/>
        </p:nvSpPr>
        <p:spPr>
          <a:xfrm>
            <a:off x="811063" y="200050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B475B59-EEDB-42BD-91D4-6D33375ECB81}"/>
                  </a:ext>
                </a:extLst>
              </p:cNvPr>
              <p:cNvSpPr/>
              <p:nvPr/>
            </p:nvSpPr>
            <p:spPr>
              <a:xfrm>
                <a:off x="811063" y="2685542"/>
                <a:ext cx="10994937" cy="2176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Diagonal arrows:</a:t>
                </a: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means resolving perpendicular to the slope.</a:t>
                </a: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500" dirty="0">
                    <a:solidFill>
                      <a:srgbClr val="0000FF"/>
                    </a:solidFill>
                  </a:rPr>
                  <a:t>means resolving </a:t>
                </a:r>
                <a:r>
                  <a:rPr lang="en-GB" sz="2500" b="1" dirty="0">
                    <a:solidFill>
                      <a:srgbClr val="FF0000"/>
                    </a:solidFill>
                  </a:rPr>
                  <a:t>up</a:t>
                </a:r>
                <a:r>
                  <a:rPr lang="en-GB" sz="2500" dirty="0">
                    <a:solidFill>
                      <a:srgbClr val="0000FF"/>
                    </a:solidFill>
                  </a:rPr>
                  <a:t> the </a:t>
                </a:r>
                <a:r>
                  <a:rPr lang="en-GB" sz="2500" b="1" dirty="0">
                    <a:solidFill>
                      <a:srgbClr val="FF0000"/>
                    </a:solidFill>
                  </a:rPr>
                  <a:t>slope</a:t>
                </a:r>
                <a:r>
                  <a:rPr lang="en-GB" sz="2500" dirty="0">
                    <a:solidFill>
                      <a:srgbClr val="0000FF"/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e>
                    </m:d>
                  </m:oMath>
                </a14:m>
                <a:r>
                  <a:rPr lang="en-GB" sz="25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500" dirty="0">
                    <a:solidFill>
                      <a:srgbClr val="0000FF"/>
                    </a:solidFill>
                  </a:rPr>
                  <a:t>means resolving </a:t>
                </a:r>
                <a:r>
                  <a:rPr lang="en-GB" sz="2500" b="1" dirty="0">
                    <a:solidFill>
                      <a:srgbClr val="FF0000"/>
                    </a:solidFill>
                  </a:rPr>
                  <a:t>parallel </a:t>
                </a:r>
                <a:r>
                  <a:rPr lang="en-GB" sz="2500" dirty="0">
                    <a:solidFill>
                      <a:srgbClr val="0000FF"/>
                    </a:solidFill>
                  </a:rPr>
                  <a:t>to the </a:t>
                </a:r>
                <a:r>
                  <a:rPr lang="en-GB" sz="2500" b="1" dirty="0">
                    <a:solidFill>
                      <a:srgbClr val="FF0000"/>
                    </a:solidFill>
                  </a:rPr>
                  <a:t>slope</a:t>
                </a:r>
                <a:r>
                  <a:rPr lang="en-GB" sz="2500" dirty="0">
                    <a:solidFill>
                      <a:srgbClr val="0000FF"/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means resolving perpendicular to the slope.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B475B59-EEDB-42BD-91D4-6D33375EC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63" y="2685542"/>
                <a:ext cx="10994937" cy="2176173"/>
              </a:xfrm>
              <a:prstGeom prst="rect">
                <a:avLst/>
              </a:prstGeom>
              <a:blipFill>
                <a:blip r:embed="rId3"/>
                <a:stretch>
                  <a:fillRect l="-887" t="-1961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50F737F4-FF3E-4666-8524-A76571B1514F}"/>
              </a:ext>
            </a:extLst>
          </p:cNvPr>
          <p:cNvGrpSpPr/>
          <p:nvPr/>
        </p:nvGrpSpPr>
        <p:grpSpPr>
          <a:xfrm>
            <a:off x="9705978" y="2040566"/>
            <a:ext cx="575303" cy="1006060"/>
            <a:chOff x="3354241" y="3614852"/>
            <a:chExt cx="575303" cy="1006060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595FFFA-5DBB-4E49-BDB0-3C1530056F20}"/>
                </a:ext>
              </a:extLst>
            </p:cNvPr>
            <p:cNvCxnSpPr/>
            <p:nvPr/>
          </p:nvCxnSpPr>
          <p:spPr>
            <a:xfrm flipH="1" flipV="1">
              <a:off x="3618529" y="3932520"/>
              <a:ext cx="311015" cy="6883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/>
                <p:nvPr/>
              </p:nvSpPr>
              <p:spPr>
                <a:xfrm>
                  <a:off x="3354241" y="3614852"/>
                  <a:ext cx="4197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4241" y="3614852"/>
                  <a:ext cx="41979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20A558-9C72-4F56-8FCF-E91CF27ECE5D}"/>
              </a:ext>
            </a:extLst>
          </p:cNvPr>
          <p:cNvGrpSpPr/>
          <p:nvPr/>
        </p:nvGrpSpPr>
        <p:grpSpPr>
          <a:xfrm>
            <a:off x="10125772" y="2969373"/>
            <a:ext cx="457176" cy="369332"/>
            <a:chOff x="10125772" y="2969373"/>
            <a:chExt cx="457176" cy="36933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B242221-3D7C-4169-AF37-3CB0190B8923}"/>
                </a:ext>
              </a:extLst>
            </p:cNvPr>
            <p:cNvSpPr/>
            <p:nvPr/>
          </p:nvSpPr>
          <p:spPr>
            <a:xfrm>
              <a:off x="10194721" y="3032171"/>
              <a:ext cx="311014" cy="289621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2"/>
                </a:gs>
              </a:gsLst>
              <a:lin ang="3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F8D0B52-7FA4-4D10-84DC-F296FC929289}"/>
                    </a:ext>
                  </a:extLst>
                </p:cNvPr>
                <p:cNvSpPr/>
                <p:nvPr/>
              </p:nvSpPr>
              <p:spPr>
                <a:xfrm>
                  <a:off x="10125772" y="2969373"/>
                  <a:ext cx="45717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GB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F8D0B52-7FA4-4D10-84DC-F296FC9292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5772" y="2969373"/>
                  <a:ext cx="45717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13D0017-2366-431E-80F6-A174EDA329D5}"/>
              </a:ext>
            </a:extLst>
          </p:cNvPr>
          <p:cNvGrpSpPr/>
          <p:nvPr/>
        </p:nvGrpSpPr>
        <p:grpSpPr>
          <a:xfrm>
            <a:off x="10125772" y="3310114"/>
            <a:ext cx="625043" cy="1792802"/>
            <a:chOff x="5669656" y="4926486"/>
            <a:chExt cx="625043" cy="179280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3FCD0F5-1441-468F-83CE-1339B0F4E2F0}"/>
                </a:ext>
              </a:extLst>
            </p:cNvPr>
            <p:cNvGrpSpPr/>
            <p:nvPr/>
          </p:nvGrpSpPr>
          <p:grpSpPr>
            <a:xfrm>
              <a:off x="5669656" y="4926486"/>
              <a:ext cx="625043" cy="1792802"/>
              <a:chOff x="3774035" y="4884400"/>
              <a:chExt cx="625043" cy="1792802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75039E7F-1E78-47A2-A2FB-2D6B8BEE79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1468208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359E3B17-2959-483B-8421-A7200F60CBDC}"/>
                      </a:ext>
                    </a:extLst>
                  </p:cNvPr>
                  <p:cNvSpPr/>
                  <p:nvPr/>
                </p:nvSpPr>
                <p:spPr>
                  <a:xfrm>
                    <a:off x="3774035" y="6277092"/>
                    <a:ext cx="62504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359E3B17-2959-483B-8421-A7200F60CBD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74035" y="6277092"/>
                    <a:ext cx="625043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3C5D4F3-5039-4923-AB3A-E802511CC160}"/>
                </a:ext>
              </a:extLst>
            </p:cNvPr>
            <p:cNvSpPr/>
            <p:nvPr/>
          </p:nvSpPr>
          <p:spPr>
            <a:xfrm>
              <a:off x="5783125" y="5705474"/>
              <a:ext cx="156803" cy="176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4529A78-0D3C-4586-B3C1-C67F391D865C}"/>
              </a:ext>
            </a:extLst>
          </p:cNvPr>
          <p:cNvGrpSpPr/>
          <p:nvPr/>
        </p:nvGrpSpPr>
        <p:grpSpPr>
          <a:xfrm>
            <a:off x="8646944" y="2915578"/>
            <a:ext cx="2733993" cy="1499269"/>
            <a:chOff x="4754880" y="3304365"/>
            <a:chExt cx="2733993" cy="1499269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CEF25F0-43B3-4250-B529-EAAB6E9DAC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54880" y="3304365"/>
              <a:ext cx="2469833" cy="1361979"/>
            </a:xfrm>
            <a:prstGeom prst="line">
              <a:avLst/>
            </a:prstGeom>
            <a:ln w="28575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73911C3-EC17-4278-8FF8-DE6C3E1F1F11}"/>
                </a:ext>
              </a:extLst>
            </p:cNvPr>
            <p:cNvCxnSpPr>
              <a:cxnSpLocks/>
            </p:cNvCxnSpPr>
            <p:nvPr/>
          </p:nvCxnSpPr>
          <p:spPr>
            <a:xfrm>
              <a:off x="4754880" y="4654129"/>
              <a:ext cx="2733993" cy="0"/>
            </a:xfrm>
            <a:prstGeom prst="straightConnector1">
              <a:avLst/>
            </a:prstGeom>
            <a:ln w="28575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C98444B-976C-4477-98A0-F43AB742A441}"/>
                </a:ext>
              </a:extLst>
            </p:cNvPr>
            <p:cNvGrpSpPr/>
            <p:nvPr/>
          </p:nvGrpSpPr>
          <p:grpSpPr>
            <a:xfrm>
              <a:off x="5202516" y="4152145"/>
              <a:ext cx="527127" cy="651489"/>
              <a:chOff x="5202516" y="4152145"/>
              <a:chExt cx="527127" cy="6514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/>
                  <p:nvPr/>
                </p:nvSpPr>
                <p:spPr>
                  <a:xfrm>
                    <a:off x="5260863" y="4269856"/>
                    <a:ext cx="410432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0863" y="4269856"/>
                    <a:ext cx="410432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DCA5F986-CF6A-45AE-BBB9-02F4B91DAF3D}"/>
                  </a:ext>
                </a:extLst>
              </p:cNvPr>
              <p:cNvSpPr/>
              <p:nvPr/>
            </p:nvSpPr>
            <p:spPr>
              <a:xfrm>
                <a:off x="5202516" y="4152145"/>
                <a:ext cx="527127" cy="651489"/>
              </a:xfrm>
              <a:prstGeom prst="arc">
                <a:avLst>
                  <a:gd name="adj1" fmla="val 17665651"/>
                  <a:gd name="adj2" fmla="val 2450844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A5DEFF7-5CA6-4FDA-8E97-4C530CCE0222}"/>
              </a:ext>
            </a:extLst>
          </p:cNvPr>
          <p:cNvGrpSpPr/>
          <p:nvPr/>
        </p:nvGrpSpPr>
        <p:grpSpPr>
          <a:xfrm>
            <a:off x="717025" y="926892"/>
            <a:ext cx="10704550" cy="2625338"/>
            <a:chOff x="717025" y="926892"/>
            <a:chExt cx="10704550" cy="262533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C45D2EC-A3AD-43FB-98DB-0E3B4EB416E5}"/>
                </a:ext>
              </a:extLst>
            </p:cNvPr>
            <p:cNvSpPr/>
            <p:nvPr/>
          </p:nvSpPr>
          <p:spPr>
            <a:xfrm>
              <a:off x="822958" y="926892"/>
              <a:ext cx="10598617" cy="11021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95A58B9-532B-498E-B9F3-96687FD68563}"/>
                </a:ext>
              </a:extLst>
            </p:cNvPr>
            <p:cNvSpPr/>
            <p:nvPr/>
          </p:nvSpPr>
          <p:spPr>
            <a:xfrm>
              <a:off x="717025" y="3176981"/>
              <a:ext cx="7190505" cy="37524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BBFAF051-8967-4DEB-8462-C1EAACEA8C5B}"/>
              </a:ext>
            </a:extLst>
          </p:cNvPr>
          <p:cNvSpPr/>
          <p:nvPr/>
        </p:nvSpPr>
        <p:spPr>
          <a:xfrm>
            <a:off x="661532" y="4444317"/>
            <a:ext cx="7190505" cy="3752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3AA4A76-EE67-44A9-A5D3-2E808986E9AD}"/>
              </a:ext>
            </a:extLst>
          </p:cNvPr>
          <p:cNvCxnSpPr>
            <a:cxnSpLocks/>
          </p:cNvCxnSpPr>
          <p:nvPr/>
        </p:nvCxnSpPr>
        <p:spPr>
          <a:xfrm flipV="1">
            <a:off x="8797612" y="3142337"/>
            <a:ext cx="794331" cy="4445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7947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79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53A5454F-7A50-40DF-98CC-9ED729CB9D4C}"/>
              </a:ext>
            </a:extLst>
          </p:cNvPr>
          <p:cNvSpPr txBox="1">
            <a:spLocks/>
          </p:cNvSpPr>
          <p:nvPr/>
        </p:nvSpPr>
        <p:spPr>
          <a:xfrm>
            <a:off x="822959" y="1048847"/>
            <a:ext cx="10586721" cy="1013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300"/>
              </a:lnSpc>
              <a:buNone/>
            </a:pPr>
            <a:r>
              <a:rPr lang="en-US" sz="2500" dirty="0">
                <a:solidFill>
                  <a:srgbClr val="0000FF"/>
                </a:solidFill>
              </a:rPr>
              <a:t>When solving problems which involve </a:t>
            </a:r>
            <a:r>
              <a:rPr lang="en-US" sz="2500" b="1" dirty="0">
                <a:solidFill>
                  <a:srgbClr val="FF0000"/>
                </a:solidFill>
              </a:rPr>
              <a:t>inclined planes</a:t>
            </a:r>
            <a:r>
              <a:rPr lang="en-US" sz="2500" dirty="0">
                <a:solidFill>
                  <a:srgbClr val="0000FF"/>
                </a:solidFill>
              </a:rPr>
              <a:t>, it is generally easier to </a:t>
            </a:r>
            <a:r>
              <a:rPr lang="en-US" sz="2500" b="1" dirty="0">
                <a:solidFill>
                  <a:srgbClr val="FF0000"/>
                </a:solidFill>
              </a:rPr>
              <a:t>resolve parallel </a:t>
            </a:r>
            <a:r>
              <a:rPr lang="en-US" sz="2500" dirty="0">
                <a:solidFill>
                  <a:srgbClr val="0000FF"/>
                </a:solidFill>
              </a:rPr>
              <a:t>to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dirty="0">
                <a:solidFill>
                  <a:srgbClr val="0000FF"/>
                </a:solidFill>
              </a:rPr>
              <a:t>and at </a:t>
            </a:r>
            <a:r>
              <a:rPr lang="en-US" sz="2500" b="1" dirty="0">
                <a:solidFill>
                  <a:srgbClr val="FF0000"/>
                </a:solidFill>
              </a:rPr>
              <a:t>right angles </a:t>
            </a:r>
            <a:r>
              <a:rPr lang="en-US" sz="2500" dirty="0">
                <a:solidFill>
                  <a:srgbClr val="0000FF"/>
                </a:solidFill>
              </a:rPr>
              <a:t>to the </a:t>
            </a:r>
            <a:r>
              <a:rPr lang="en-US" sz="2500" b="1" dirty="0">
                <a:solidFill>
                  <a:srgbClr val="FF0000"/>
                </a:solidFill>
              </a:rPr>
              <a:t>plane</a:t>
            </a:r>
            <a:r>
              <a:rPr lang="en-US" sz="25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E073AD1D-3560-4D25-A9D3-618097C62C0C}"/>
              </a:ext>
            </a:extLst>
          </p:cNvPr>
          <p:cNvSpPr txBox="1">
            <a:spLocks/>
          </p:cNvSpPr>
          <p:nvPr/>
        </p:nvSpPr>
        <p:spPr>
          <a:xfrm>
            <a:off x="811063" y="200050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B475B59-EEDB-42BD-91D4-6D33375ECB81}"/>
                  </a:ext>
                </a:extLst>
              </p:cNvPr>
              <p:cNvSpPr/>
              <p:nvPr/>
            </p:nvSpPr>
            <p:spPr>
              <a:xfrm>
                <a:off x="811063" y="2685542"/>
                <a:ext cx="10994937" cy="2176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Diagonal arrows:</a:t>
                </a: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500" dirty="0">
                    <a:solidFill>
                      <a:srgbClr val="0000FF"/>
                    </a:solidFill>
                  </a:rPr>
                  <a:t>means resolving </a:t>
                </a:r>
                <a:r>
                  <a:rPr lang="en-GB" sz="2500" b="1" dirty="0">
                    <a:solidFill>
                      <a:srgbClr val="FF0000"/>
                    </a:solidFill>
                  </a:rPr>
                  <a:t>perpendicular</a:t>
                </a:r>
                <a:r>
                  <a:rPr lang="en-GB" sz="2500" dirty="0">
                    <a:solidFill>
                      <a:srgbClr val="0000FF"/>
                    </a:solidFill>
                  </a:rPr>
                  <a:t> to the </a:t>
                </a:r>
                <a:r>
                  <a:rPr lang="en-GB" sz="2500" b="1" dirty="0">
                    <a:solidFill>
                      <a:srgbClr val="FF0000"/>
                    </a:solidFill>
                  </a:rPr>
                  <a:t>slope</a:t>
                </a:r>
                <a:r>
                  <a:rPr lang="en-GB" sz="2500" dirty="0">
                    <a:solidFill>
                      <a:srgbClr val="0000FF"/>
                    </a:solidFill>
                  </a:rPr>
                  <a:t>.</a:t>
                </a: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↙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means resolving down the slope.</a:t>
                </a: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means resolving parallel to the slope.</a:t>
                </a: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e>
                    </m:d>
                  </m:oMath>
                </a14:m>
                <a:r>
                  <a:rPr lang="en-GB" sz="25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500" dirty="0">
                    <a:solidFill>
                      <a:srgbClr val="0000FF"/>
                    </a:solidFill>
                  </a:rPr>
                  <a:t>means resolving </a:t>
                </a:r>
                <a:r>
                  <a:rPr lang="en-GB" sz="2500" b="1" dirty="0">
                    <a:solidFill>
                      <a:srgbClr val="FF0000"/>
                    </a:solidFill>
                  </a:rPr>
                  <a:t>perpendicular</a:t>
                </a:r>
                <a:r>
                  <a:rPr lang="en-GB" sz="2500" dirty="0">
                    <a:solidFill>
                      <a:srgbClr val="0000FF"/>
                    </a:solidFill>
                  </a:rPr>
                  <a:t> to the </a:t>
                </a:r>
                <a:r>
                  <a:rPr lang="en-GB" sz="2500" b="1" dirty="0">
                    <a:solidFill>
                      <a:srgbClr val="FF0000"/>
                    </a:solidFill>
                  </a:rPr>
                  <a:t>slope</a:t>
                </a:r>
                <a:r>
                  <a:rPr lang="en-GB" sz="25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B475B59-EEDB-42BD-91D4-6D33375EC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63" y="2685542"/>
                <a:ext cx="10994937" cy="2176173"/>
              </a:xfrm>
              <a:prstGeom prst="rect">
                <a:avLst/>
              </a:prstGeom>
              <a:blipFill>
                <a:blip r:embed="rId3"/>
                <a:stretch>
                  <a:fillRect l="-887" t="-1961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50F737F4-FF3E-4666-8524-A76571B1514F}"/>
              </a:ext>
            </a:extLst>
          </p:cNvPr>
          <p:cNvGrpSpPr/>
          <p:nvPr/>
        </p:nvGrpSpPr>
        <p:grpSpPr>
          <a:xfrm>
            <a:off x="9705978" y="2040566"/>
            <a:ext cx="575303" cy="1006060"/>
            <a:chOff x="3354241" y="3614852"/>
            <a:chExt cx="575303" cy="1006060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595FFFA-5DBB-4E49-BDB0-3C1530056F20}"/>
                </a:ext>
              </a:extLst>
            </p:cNvPr>
            <p:cNvCxnSpPr/>
            <p:nvPr/>
          </p:nvCxnSpPr>
          <p:spPr>
            <a:xfrm flipH="1" flipV="1">
              <a:off x="3618529" y="3932520"/>
              <a:ext cx="311015" cy="6883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/>
                <p:nvPr/>
              </p:nvSpPr>
              <p:spPr>
                <a:xfrm>
                  <a:off x="3354241" y="3614852"/>
                  <a:ext cx="4197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4241" y="3614852"/>
                  <a:ext cx="41979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20A558-9C72-4F56-8FCF-E91CF27ECE5D}"/>
              </a:ext>
            </a:extLst>
          </p:cNvPr>
          <p:cNvGrpSpPr/>
          <p:nvPr/>
        </p:nvGrpSpPr>
        <p:grpSpPr>
          <a:xfrm>
            <a:off x="10125772" y="2969373"/>
            <a:ext cx="457176" cy="369332"/>
            <a:chOff x="10125772" y="2969373"/>
            <a:chExt cx="457176" cy="36933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B242221-3D7C-4169-AF37-3CB0190B8923}"/>
                </a:ext>
              </a:extLst>
            </p:cNvPr>
            <p:cNvSpPr/>
            <p:nvPr/>
          </p:nvSpPr>
          <p:spPr>
            <a:xfrm>
              <a:off x="10194721" y="3032171"/>
              <a:ext cx="311014" cy="289621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2"/>
                </a:gs>
              </a:gsLst>
              <a:lin ang="3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F8D0B52-7FA4-4D10-84DC-F296FC929289}"/>
                    </a:ext>
                  </a:extLst>
                </p:cNvPr>
                <p:cNvSpPr/>
                <p:nvPr/>
              </p:nvSpPr>
              <p:spPr>
                <a:xfrm>
                  <a:off x="10125772" y="2969373"/>
                  <a:ext cx="45717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GB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F8D0B52-7FA4-4D10-84DC-F296FC9292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5772" y="2969373"/>
                  <a:ext cx="45717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13D0017-2366-431E-80F6-A174EDA329D5}"/>
              </a:ext>
            </a:extLst>
          </p:cNvPr>
          <p:cNvGrpSpPr/>
          <p:nvPr/>
        </p:nvGrpSpPr>
        <p:grpSpPr>
          <a:xfrm>
            <a:off x="10125772" y="3310114"/>
            <a:ext cx="625043" cy="1792802"/>
            <a:chOff x="5669656" y="4926486"/>
            <a:chExt cx="625043" cy="179280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3FCD0F5-1441-468F-83CE-1339B0F4E2F0}"/>
                </a:ext>
              </a:extLst>
            </p:cNvPr>
            <p:cNvGrpSpPr/>
            <p:nvPr/>
          </p:nvGrpSpPr>
          <p:grpSpPr>
            <a:xfrm>
              <a:off x="5669656" y="4926486"/>
              <a:ext cx="625043" cy="1792802"/>
              <a:chOff x="3774035" y="4884400"/>
              <a:chExt cx="625043" cy="1792802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75039E7F-1E78-47A2-A2FB-2D6B8BEE79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1468208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359E3B17-2959-483B-8421-A7200F60CBDC}"/>
                      </a:ext>
                    </a:extLst>
                  </p:cNvPr>
                  <p:cNvSpPr/>
                  <p:nvPr/>
                </p:nvSpPr>
                <p:spPr>
                  <a:xfrm>
                    <a:off x="3774035" y="6277092"/>
                    <a:ext cx="62504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359E3B17-2959-483B-8421-A7200F60CBD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74035" y="6277092"/>
                    <a:ext cx="625043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3C5D4F3-5039-4923-AB3A-E802511CC160}"/>
                </a:ext>
              </a:extLst>
            </p:cNvPr>
            <p:cNvSpPr/>
            <p:nvPr/>
          </p:nvSpPr>
          <p:spPr>
            <a:xfrm>
              <a:off x="5783125" y="5705474"/>
              <a:ext cx="156803" cy="176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4529A78-0D3C-4586-B3C1-C67F391D865C}"/>
              </a:ext>
            </a:extLst>
          </p:cNvPr>
          <p:cNvGrpSpPr/>
          <p:nvPr/>
        </p:nvGrpSpPr>
        <p:grpSpPr>
          <a:xfrm>
            <a:off x="8646944" y="2915578"/>
            <a:ext cx="2733993" cy="1499269"/>
            <a:chOff x="4754880" y="3304365"/>
            <a:chExt cx="2733993" cy="1499269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CEF25F0-43B3-4250-B529-EAAB6E9DAC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54880" y="3304365"/>
              <a:ext cx="2469833" cy="1361979"/>
            </a:xfrm>
            <a:prstGeom prst="line">
              <a:avLst/>
            </a:prstGeom>
            <a:ln w="28575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73911C3-EC17-4278-8FF8-DE6C3E1F1F11}"/>
                </a:ext>
              </a:extLst>
            </p:cNvPr>
            <p:cNvCxnSpPr>
              <a:cxnSpLocks/>
            </p:cNvCxnSpPr>
            <p:nvPr/>
          </p:nvCxnSpPr>
          <p:spPr>
            <a:xfrm>
              <a:off x="4754880" y="4654129"/>
              <a:ext cx="2733993" cy="0"/>
            </a:xfrm>
            <a:prstGeom prst="straightConnector1">
              <a:avLst/>
            </a:prstGeom>
            <a:ln w="28575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C98444B-976C-4477-98A0-F43AB742A441}"/>
                </a:ext>
              </a:extLst>
            </p:cNvPr>
            <p:cNvGrpSpPr/>
            <p:nvPr/>
          </p:nvGrpSpPr>
          <p:grpSpPr>
            <a:xfrm>
              <a:off x="5202516" y="4152145"/>
              <a:ext cx="527127" cy="651489"/>
              <a:chOff x="5202516" y="4152145"/>
              <a:chExt cx="527127" cy="6514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/>
                  <p:nvPr/>
                </p:nvSpPr>
                <p:spPr>
                  <a:xfrm>
                    <a:off x="5260863" y="4269856"/>
                    <a:ext cx="410432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0863" y="4269856"/>
                    <a:ext cx="410432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DCA5F986-CF6A-45AE-BBB9-02F4B91DAF3D}"/>
                  </a:ext>
                </a:extLst>
              </p:cNvPr>
              <p:cNvSpPr/>
              <p:nvPr/>
            </p:nvSpPr>
            <p:spPr>
              <a:xfrm>
                <a:off x="5202516" y="4152145"/>
                <a:ext cx="527127" cy="651489"/>
              </a:xfrm>
              <a:prstGeom prst="arc">
                <a:avLst>
                  <a:gd name="adj1" fmla="val 17665651"/>
                  <a:gd name="adj2" fmla="val 2450844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C5C1C5-7F6D-4D5E-BDEF-936ED9DF9A63}"/>
              </a:ext>
            </a:extLst>
          </p:cNvPr>
          <p:cNvGrpSpPr/>
          <p:nvPr/>
        </p:nvGrpSpPr>
        <p:grpSpPr>
          <a:xfrm>
            <a:off x="752714" y="926892"/>
            <a:ext cx="10668861" cy="3481558"/>
            <a:chOff x="752714" y="926892"/>
            <a:chExt cx="10668861" cy="348155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5A955FB-7F31-4CA7-94AA-17A79BAC8750}"/>
                </a:ext>
              </a:extLst>
            </p:cNvPr>
            <p:cNvSpPr/>
            <p:nvPr/>
          </p:nvSpPr>
          <p:spPr>
            <a:xfrm>
              <a:off x="822958" y="926892"/>
              <a:ext cx="10598617" cy="110217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D1F4E41-E1CA-4374-808A-DF6E42E316FA}"/>
                </a:ext>
              </a:extLst>
            </p:cNvPr>
            <p:cNvSpPr/>
            <p:nvPr/>
          </p:nvSpPr>
          <p:spPr>
            <a:xfrm>
              <a:off x="752714" y="3583571"/>
              <a:ext cx="7190505" cy="82487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A044927-C0E1-4B4F-98F7-02038BFEEE46}"/>
              </a:ext>
            </a:extLst>
          </p:cNvPr>
          <p:cNvCxnSpPr/>
          <p:nvPr/>
        </p:nvCxnSpPr>
        <p:spPr>
          <a:xfrm flipH="1" flipV="1">
            <a:off x="9188102" y="2796324"/>
            <a:ext cx="311015" cy="6883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110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1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30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GB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  <a:blipFill>
                <a:blip r:embed="rId10"/>
                <a:stretch>
                  <a:fillRect l="-1364" t="-2395" b="-640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1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003F39B-A644-4BBC-B4D4-AF3EC63B4A94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EF30FB-E79F-4524-9FCF-54AD66AF5280}"/>
              </a:ext>
            </a:extLst>
          </p:cNvPr>
          <p:cNvSpPr/>
          <p:nvPr/>
        </p:nvSpPr>
        <p:spPr>
          <a:xfrm>
            <a:off x="718766" y="820958"/>
            <a:ext cx="11087234" cy="14839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15A629C-E316-41BE-863F-81DCB51CB3E7}"/>
              </a:ext>
            </a:extLst>
          </p:cNvPr>
          <p:cNvSpPr/>
          <p:nvPr/>
        </p:nvSpPr>
        <p:spPr>
          <a:xfrm>
            <a:off x="576446" y="2486475"/>
            <a:ext cx="3772034" cy="417136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08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80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53A5454F-7A50-40DF-98CC-9ED729CB9D4C}"/>
              </a:ext>
            </a:extLst>
          </p:cNvPr>
          <p:cNvSpPr txBox="1">
            <a:spLocks/>
          </p:cNvSpPr>
          <p:nvPr/>
        </p:nvSpPr>
        <p:spPr>
          <a:xfrm>
            <a:off x="822959" y="1048847"/>
            <a:ext cx="10586721" cy="1013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300"/>
              </a:lnSpc>
              <a:buNone/>
            </a:pPr>
            <a:r>
              <a:rPr lang="en-US" sz="2500" dirty="0">
                <a:solidFill>
                  <a:srgbClr val="0000FF"/>
                </a:solidFill>
              </a:rPr>
              <a:t>When solving problems which involve </a:t>
            </a:r>
            <a:r>
              <a:rPr lang="en-US" sz="2500" b="1" dirty="0">
                <a:solidFill>
                  <a:srgbClr val="FF0000"/>
                </a:solidFill>
              </a:rPr>
              <a:t>inclined planes</a:t>
            </a:r>
            <a:r>
              <a:rPr lang="en-US" sz="2500" dirty="0">
                <a:solidFill>
                  <a:srgbClr val="0000FF"/>
                </a:solidFill>
              </a:rPr>
              <a:t>, it is generally easier to </a:t>
            </a:r>
            <a:r>
              <a:rPr lang="en-US" sz="2500" b="1" dirty="0">
                <a:solidFill>
                  <a:srgbClr val="FF0000"/>
                </a:solidFill>
              </a:rPr>
              <a:t>resolve parallel </a:t>
            </a:r>
            <a:r>
              <a:rPr lang="en-US" sz="2500" dirty="0">
                <a:solidFill>
                  <a:srgbClr val="0000FF"/>
                </a:solidFill>
              </a:rPr>
              <a:t>to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dirty="0">
                <a:solidFill>
                  <a:srgbClr val="0000FF"/>
                </a:solidFill>
              </a:rPr>
              <a:t>and at </a:t>
            </a:r>
            <a:r>
              <a:rPr lang="en-US" sz="2500" b="1" dirty="0">
                <a:solidFill>
                  <a:srgbClr val="FF0000"/>
                </a:solidFill>
              </a:rPr>
              <a:t>right angles </a:t>
            </a:r>
            <a:r>
              <a:rPr lang="en-US" sz="2500" dirty="0">
                <a:solidFill>
                  <a:srgbClr val="0000FF"/>
                </a:solidFill>
              </a:rPr>
              <a:t>to the </a:t>
            </a:r>
            <a:r>
              <a:rPr lang="en-US" sz="2500" b="1" dirty="0">
                <a:solidFill>
                  <a:srgbClr val="FF0000"/>
                </a:solidFill>
              </a:rPr>
              <a:t>plane</a:t>
            </a:r>
            <a:r>
              <a:rPr lang="en-US" sz="25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E073AD1D-3560-4D25-A9D3-618097C62C0C}"/>
              </a:ext>
            </a:extLst>
          </p:cNvPr>
          <p:cNvSpPr txBox="1">
            <a:spLocks/>
          </p:cNvSpPr>
          <p:nvPr/>
        </p:nvSpPr>
        <p:spPr>
          <a:xfrm>
            <a:off x="811063" y="200050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B475B59-EEDB-42BD-91D4-6D33375ECB81}"/>
                  </a:ext>
                </a:extLst>
              </p:cNvPr>
              <p:cNvSpPr/>
              <p:nvPr/>
            </p:nvSpPr>
            <p:spPr>
              <a:xfrm>
                <a:off x="811063" y="2685542"/>
                <a:ext cx="10994937" cy="2176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:r>
                  <a:rPr lang="en-GB" sz="2500" dirty="0">
                    <a:solidFill>
                      <a:srgbClr val="0000FF"/>
                    </a:solidFill>
                  </a:rPr>
                  <a:t>Diagonal arrows:</a:t>
                </a: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means resolving perpendicular to the slope.</a:t>
                </a: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↙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means resolving down the slope.</a:t>
                </a: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means resolving parallel to the slope.</a:t>
                </a: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means resolving perpendicular to the slope.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B475B59-EEDB-42BD-91D4-6D33375EC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63" y="2685542"/>
                <a:ext cx="10994937" cy="2176173"/>
              </a:xfrm>
              <a:prstGeom prst="rect">
                <a:avLst/>
              </a:prstGeom>
              <a:blipFill>
                <a:blip r:embed="rId3"/>
                <a:stretch>
                  <a:fillRect l="-887" t="-1961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50F737F4-FF3E-4666-8524-A76571B1514F}"/>
              </a:ext>
            </a:extLst>
          </p:cNvPr>
          <p:cNvGrpSpPr/>
          <p:nvPr/>
        </p:nvGrpSpPr>
        <p:grpSpPr>
          <a:xfrm>
            <a:off x="9705978" y="2040566"/>
            <a:ext cx="575303" cy="1006060"/>
            <a:chOff x="3354241" y="3614852"/>
            <a:chExt cx="575303" cy="1006060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595FFFA-5DBB-4E49-BDB0-3C1530056F20}"/>
                </a:ext>
              </a:extLst>
            </p:cNvPr>
            <p:cNvCxnSpPr/>
            <p:nvPr/>
          </p:nvCxnSpPr>
          <p:spPr>
            <a:xfrm flipH="1" flipV="1">
              <a:off x="3618529" y="3932520"/>
              <a:ext cx="311015" cy="6883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/>
                <p:nvPr/>
              </p:nvSpPr>
              <p:spPr>
                <a:xfrm>
                  <a:off x="3354241" y="3614852"/>
                  <a:ext cx="4197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4241" y="3614852"/>
                  <a:ext cx="41979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20A558-9C72-4F56-8FCF-E91CF27ECE5D}"/>
              </a:ext>
            </a:extLst>
          </p:cNvPr>
          <p:cNvGrpSpPr/>
          <p:nvPr/>
        </p:nvGrpSpPr>
        <p:grpSpPr>
          <a:xfrm>
            <a:off x="10125772" y="2969373"/>
            <a:ext cx="457176" cy="369332"/>
            <a:chOff x="10125772" y="2969373"/>
            <a:chExt cx="457176" cy="36933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B242221-3D7C-4169-AF37-3CB0190B8923}"/>
                </a:ext>
              </a:extLst>
            </p:cNvPr>
            <p:cNvSpPr/>
            <p:nvPr/>
          </p:nvSpPr>
          <p:spPr>
            <a:xfrm>
              <a:off x="10194721" y="3032171"/>
              <a:ext cx="311014" cy="289621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2"/>
                </a:gs>
              </a:gsLst>
              <a:lin ang="3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F8D0B52-7FA4-4D10-84DC-F296FC929289}"/>
                    </a:ext>
                  </a:extLst>
                </p:cNvPr>
                <p:cNvSpPr/>
                <p:nvPr/>
              </p:nvSpPr>
              <p:spPr>
                <a:xfrm>
                  <a:off x="10125772" y="2969373"/>
                  <a:ext cx="45717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GB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F8D0B52-7FA4-4D10-84DC-F296FC9292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5772" y="2969373"/>
                  <a:ext cx="45717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13D0017-2366-431E-80F6-A174EDA329D5}"/>
              </a:ext>
            </a:extLst>
          </p:cNvPr>
          <p:cNvGrpSpPr/>
          <p:nvPr/>
        </p:nvGrpSpPr>
        <p:grpSpPr>
          <a:xfrm>
            <a:off x="10125772" y="3310114"/>
            <a:ext cx="625043" cy="1792802"/>
            <a:chOff x="5669656" y="4926486"/>
            <a:chExt cx="625043" cy="179280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3FCD0F5-1441-468F-83CE-1339B0F4E2F0}"/>
                </a:ext>
              </a:extLst>
            </p:cNvPr>
            <p:cNvGrpSpPr/>
            <p:nvPr/>
          </p:nvGrpSpPr>
          <p:grpSpPr>
            <a:xfrm>
              <a:off x="5669656" y="4926486"/>
              <a:ext cx="625043" cy="1792802"/>
              <a:chOff x="3774035" y="4884400"/>
              <a:chExt cx="625043" cy="1792802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75039E7F-1E78-47A2-A2FB-2D6B8BEE79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0" cy="1468208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359E3B17-2959-483B-8421-A7200F60CBDC}"/>
                      </a:ext>
                    </a:extLst>
                  </p:cNvPr>
                  <p:cNvSpPr/>
                  <p:nvPr/>
                </p:nvSpPr>
                <p:spPr>
                  <a:xfrm>
                    <a:off x="3774035" y="6277092"/>
                    <a:ext cx="62504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359E3B17-2959-483B-8421-A7200F60CBD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74035" y="6277092"/>
                    <a:ext cx="625043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3C5D4F3-5039-4923-AB3A-E802511CC160}"/>
                </a:ext>
              </a:extLst>
            </p:cNvPr>
            <p:cNvSpPr/>
            <p:nvPr/>
          </p:nvSpPr>
          <p:spPr>
            <a:xfrm>
              <a:off x="5783125" y="5705474"/>
              <a:ext cx="156803" cy="176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4529A78-0D3C-4586-B3C1-C67F391D865C}"/>
              </a:ext>
            </a:extLst>
          </p:cNvPr>
          <p:cNvGrpSpPr/>
          <p:nvPr/>
        </p:nvGrpSpPr>
        <p:grpSpPr>
          <a:xfrm>
            <a:off x="8646944" y="2915578"/>
            <a:ext cx="2733993" cy="1499269"/>
            <a:chOff x="4754880" y="3304365"/>
            <a:chExt cx="2733993" cy="1499269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CEF25F0-43B3-4250-B529-EAAB6E9DAC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54880" y="3304365"/>
              <a:ext cx="2469833" cy="1361979"/>
            </a:xfrm>
            <a:prstGeom prst="line">
              <a:avLst/>
            </a:prstGeom>
            <a:ln w="28575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73911C3-EC17-4278-8FF8-DE6C3E1F1F11}"/>
                </a:ext>
              </a:extLst>
            </p:cNvPr>
            <p:cNvCxnSpPr>
              <a:cxnSpLocks/>
            </p:cNvCxnSpPr>
            <p:nvPr/>
          </p:nvCxnSpPr>
          <p:spPr>
            <a:xfrm>
              <a:off x="4754880" y="4654129"/>
              <a:ext cx="2733993" cy="0"/>
            </a:xfrm>
            <a:prstGeom prst="straightConnector1">
              <a:avLst/>
            </a:prstGeom>
            <a:ln w="28575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C98444B-976C-4477-98A0-F43AB742A441}"/>
                </a:ext>
              </a:extLst>
            </p:cNvPr>
            <p:cNvGrpSpPr/>
            <p:nvPr/>
          </p:nvGrpSpPr>
          <p:grpSpPr>
            <a:xfrm>
              <a:off x="5202516" y="4152145"/>
              <a:ext cx="527127" cy="651489"/>
              <a:chOff x="5202516" y="4152145"/>
              <a:chExt cx="527127" cy="6514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/>
                  <p:nvPr/>
                </p:nvSpPr>
                <p:spPr>
                  <a:xfrm>
                    <a:off x="5260863" y="4269856"/>
                    <a:ext cx="410432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0863" y="4269856"/>
                    <a:ext cx="410432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DCA5F986-CF6A-45AE-BBB9-02F4B91DAF3D}"/>
                  </a:ext>
                </a:extLst>
              </p:cNvPr>
              <p:cNvSpPr/>
              <p:nvPr/>
            </p:nvSpPr>
            <p:spPr>
              <a:xfrm>
                <a:off x="5202516" y="4152145"/>
                <a:ext cx="527127" cy="651489"/>
              </a:xfrm>
              <a:prstGeom prst="arc">
                <a:avLst>
                  <a:gd name="adj1" fmla="val 17665651"/>
                  <a:gd name="adj2" fmla="val 2450844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4786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6A2DDA-1BCD-499E-8A73-66DFF2EC1F7B}"/>
              </a:ext>
            </a:extLst>
          </p:cNvPr>
          <p:cNvGrpSpPr/>
          <p:nvPr/>
        </p:nvGrpSpPr>
        <p:grpSpPr>
          <a:xfrm>
            <a:off x="8653552" y="1000616"/>
            <a:ext cx="3154152" cy="2703444"/>
            <a:chOff x="8646944" y="1506739"/>
            <a:chExt cx="3154152" cy="2703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ED8A7FE-FE1F-44F9-81C7-47741ABC9C8F}"/>
                    </a:ext>
                  </a:extLst>
                </p:cNvPr>
                <p:cNvSpPr/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988881-EF3E-4BE8-A5F3-02AA86BF0B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345E1EF-6AAB-406A-A5B0-4D9EB74399DA}"/>
                </a:ext>
              </a:extLst>
            </p:cNvPr>
            <p:cNvGrpSpPr/>
            <p:nvPr/>
          </p:nvGrpSpPr>
          <p:grpSpPr>
            <a:xfrm>
              <a:off x="8646944" y="1684191"/>
              <a:ext cx="3154152" cy="2525992"/>
              <a:chOff x="8646944" y="1684191"/>
              <a:chExt cx="3154152" cy="252599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8F85F48-658B-4D20-9269-1F438544546E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2837927" cy="2525992"/>
                <a:chOff x="8646944" y="1684191"/>
                <a:chExt cx="2837927" cy="2525992"/>
              </a:xfrm>
            </p:grpSpPr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60337EF0-82DA-4EF4-A63A-38F4F0F1ED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645632" y="1684191"/>
                  <a:ext cx="774697" cy="1611465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8A359C28-7851-4F58-B578-84FFE0C045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46944" y="2700100"/>
                  <a:ext cx="2837927" cy="1510083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E6D34251-63A4-475A-99D8-E3D19FDCDF4B}"/>
                      </a:ext>
                    </a:extLst>
                  </p:cNvPr>
                  <p:cNvSpPr/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C6DAF6D0-583E-4C2C-B43E-580F43E75E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72E6493-41CC-475F-B4D2-39CD3B353680}"/>
              </a:ext>
            </a:extLst>
          </p:cNvPr>
          <p:cNvGrpSpPr/>
          <p:nvPr/>
        </p:nvGrpSpPr>
        <p:grpSpPr>
          <a:xfrm>
            <a:off x="10407198" y="2803991"/>
            <a:ext cx="641393" cy="671922"/>
            <a:chOff x="4048853" y="4884400"/>
            <a:chExt cx="641393" cy="671922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886F098-39BB-4F50-A4B6-234D150C337B}"/>
                </a:ext>
              </a:extLst>
            </p:cNvPr>
            <p:cNvCxnSpPr>
              <a:cxnSpLocks/>
            </p:cNvCxnSpPr>
            <p:nvPr/>
          </p:nvCxnSpPr>
          <p:spPr>
            <a:xfrm>
              <a:off x="4061314" y="4884400"/>
              <a:ext cx="0" cy="513662"/>
            </a:xfrm>
            <a:prstGeom prst="straightConnector1">
              <a:avLst/>
            </a:prstGeom>
            <a:ln w="28575"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/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03F027-0B91-4E6B-BC25-C6AE46FE28B0}"/>
              </a:ext>
            </a:extLst>
          </p:cNvPr>
          <p:cNvGrpSpPr/>
          <p:nvPr/>
        </p:nvGrpSpPr>
        <p:grpSpPr>
          <a:xfrm>
            <a:off x="8591348" y="2754754"/>
            <a:ext cx="1852271" cy="1153970"/>
            <a:chOff x="8584740" y="3260877"/>
            <a:chExt cx="1852271" cy="115397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C98444B-976C-4477-98A0-F43AB742A441}"/>
                </a:ext>
              </a:extLst>
            </p:cNvPr>
            <p:cNvGrpSpPr/>
            <p:nvPr/>
          </p:nvGrpSpPr>
          <p:grpSpPr>
            <a:xfrm>
              <a:off x="9025027" y="3763358"/>
              <a:ext cx="653769" cy="651489"/>
              <a:chOff x="5132963" y="4152145"/>
              <a:chExt cx="653769" cy="6514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/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DCA5F986-CF6A-45AE-BBB9-02F4B91DAF3D}"/>
                  </a:ext>
                </a:extLst>
              </p:cNvPr>
              <p:cNvSpPr/>
              <p:nvPr/>
            </p:nvSpPr>
            <p:spPr>
              <a:xfrm>
                <a:off x="5202516" y="4152145"/>
                <a:ext cx="527127" cy="651489"/>
              </a:xfrm>
              <a:prstGeom prst="arc">
                <a:avLst>
                  <a:gd name="adj1" fmla="val 17665651"/>
                  <a:gd name="adj2" fmla="val 133398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8AA5195-72DD-4007-9492-6EC649158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4740" y="3260877"/>
              <a:ext cx="1852271" cy="970727"/>
            </a:xfrm>
            <a:prstGeom prst="line">
              <a:avLst/>
            </a:prstGeom>
            <a:ln w="28575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81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/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9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FDCEE3-AADC-4CE7-8639-75DED6DFEA68}"/>
              </a:ext>
            </a:extLst>
          </p:cNvPr>
          <p:cNvGrpSpPr/>
          <p:nvPr/>
        </p:nvGrpSpPr>
        <p:grpSpPr>
          <a:xfrm>
            <a:off x="9807033" y="1326746"/>
            <a:ext cx="1548404" cy="2046635"/>
            <a:chOff x="9800425" y="1832869"/>
            <a:chExt cx="1548404" cy="2046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/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FA03516-5953-4B23-A3F4-6897E56A5A0D}"/>
                </a:ext>
              </a:extLst>
            </p:cNvPr>
            <p:cNvGrpSpPr/>
            <p:nvPr/>
          </p:nvGrpSpPr>
          <p:grpSpPr>
            <a:xfrm>
              <a:off x="9800425" y="2262090"/>
              <a:ext cx="1459883" cy="1617414"/>
              <a:chOff x="9800425" y="2262090"/>
              <a:chExt cx="1459883" cy="1617414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86B75AC9-59E5-40AE-8543-91078056C8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38275" y="2262090"/>
                <a:ext cx="822033" cy="93747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99724A9-5292-41A6-AD22-DB6923B6268F}"/>
                  </a:ext>
                </a:extLst>
              </p:cNvPr>
              <p:cNvGrpSpPr/>
              <p:nvPr/>
            </p:nvGrpSpPr>
            <p:grpSpPr>
              <a:xfrm>
                <a:off x="9800425" y="2548206"/>
                <a:ext cx="1303762" cy="1331298"/>
                <a:chOff x="9800425" y="2548206"/>
                <a:chExt cx="1303762" cy="13312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1" name="Arc 70">
                  <a:extLst>
                    <a:ext uri="{FF2B5EF4-FFF2-40B4-BE49-F238E27FC236}">
                      <a16:creationId xmlns:a16="http://schemas.microsoft.com/office/drawing/2014/main" id="{EBC7940A-35DA-45EB-BB7B-5CB8158B1AF2}"/>
                    </a:ext>
                  </a:extLst>
                </p:cNvPr>
                <p:cNvSpPr/>
                <p:nvPr/>
              </p:nvSpPr>
              <p:spPr>
                <a:xfrm>
                  <a:off x="9800425" y="2548206"/>
                  <a:ext cx="1303762" cy="1331298"/>
                </a:xfrm>
                <a:prstGeom prst="arc">
                  <a:avLst>
                    <a:gd name="adj1" fmla="val 18679449"/>
                    <a:gd name="adj2" fmla="val 2006700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30E78F-D152-4DE6-A811-4B9AC6FD7F2A}"/>
              </a:ext>
            </a:extLst>
          </p:cNvPr>
          <p:cNvGrpSpPr/>
          <p:nvPr/>
        </p:nvGrpSpPr>
        <p:grpSpPr>
          <a:xfrm>
            <a:off x="9387368" y="1781542"/>
            <a:ext cx="1005857" cy="941002"/>
            <a:chOff x="3029026" y="3861960"/>
            <a:chExt cx="878095" cy="75353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233EA75-A0E0-49C7-8A16-5DB970160B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5363" y="4037838"/>
              <a:ext cx="311758" cy="57765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58D6051-5D90-4662-8CDD-D749F087FF19}"/>
                    </a:ext>
                  </a:extLst>
                </p:cNvPr>
                <p:cNvSpPr/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CD8C647-7B8B-4CD8-B760-966EB95D9B2F}"/>
              </a:ext>
            </a:extLst>
          </p:cNvPr>
          <p:cNvGrpSpPr/>
          <p:nvPr/>
        </p:nvGrpSpPr>
        <p:grpSpPr>
          <a:xfrm>
            <a:off x="10351818" y="2701459"/>
            <a:ext cx="144000" cy="991412"/>
            <a:chOff x="10345210" y="3207582"/>
            <a:chExt cx="144000" cy="991412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C55594D-4DB8-490C-820E-3508C1DF35EB}"/>
                </a:ext>
              </a:extLst>
            </p:cNvPr>
            <p:cNvCxnSpPr>
              <a:cxnSpLocks/>
            </p:cNvCxnSpPr>
            <p:nvPr/>
          </p:nvCxnSpPr>
          <p:spPr>
            <a:xfrm>
              <a:off x="10402167" y="3386316"/>
              <a:ext cx="15649" cy="81267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FF82684-09A7-420E-9920-7F287EAE39F9}"/>
                </a:ext>
              </a:extLst>
            </p:cNvPr>
            <p:cNvSpPr/>
            <p:nvPr/>
          </p:nvSpPr>
          <p:spPr>
            <a:xfrm>
              <a:off x="10345210" y="3207582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1C8938-CD2C-457B-BBF8-345BF2CE8169}"/>
              </a:ext>
            </a:extLst>
          </p:cNvPr>
          <p:cNvGrpSpPr/>
          <p:nvPr/>
        </p:nvGrpSpPr>
        <p:grpSpPr>
          <a:xfrm>
            <a:off x="8653552" y="3528549"/>
            <a:ext cx="1790067" cy="196932"/>
            <a:chOff x="8646944" y="4034672"/>
            <a:chExt cx="1790067" cy="196932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5F7483C-A2A7-4977-A694-7A37518579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944" y="4210912"/>
              <a:ext cx="1790067" cy="2069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21AB71B-C941-4A74-8F50-A72484E67FD2}"/>
                </a:ext>
              </a:extLst>
            </p:cNvPr>
            <p:cNvSpPr/>
            <p:nvPr/>
          </p:nvSpPr>
          <p:spPr>
            <a:xfrm>
              <a:off x="10261013" y="4034672"/>
              <a:ext cx="156803" cy="176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483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−9−8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4831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7ED6B36E-C68B-43CD-B116-8127A2A512FD}"/>
              </a:ext>
            </a:extLst>
          </p:cNvPr>
          <p:cNvGrpSpPr/>
          <p:nvPr/>
        </p:nvGrpSpPr>
        <p:grpSpPr>
          <a:xfrm>
            <a:off x="822959" y="804929"/>
            <a:ext cx="11012459" cy="3091277"/>
            <a:chOff x="822959" y="804929"/>
            <a:chExt cx="11012459" cy="3091277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27BD2F2-114E-4E31-9194-0A70BEECA8CA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577BEE9-FD89-4B4A-8D31-BB1BF2777A2E}"/>
                </a:ext>
              </a:extLst>
            </p:cNvPr>
            <p:cNvSpPr/>
            <p:nvPr/>
          </p:nvSpPr>
          <p:spPr>
            <a:xfrm>
              <a:off x="8229264" y="804929"/>
              <a:ext cx="3606154" cy="309127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7023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6A2DDA-1BCD-499E-8A73-66DFF2EC1F7B}"/>
              </a:ext>
            </a:extLst>
          </p:cNvPr>
          <p:cNvGrpSpPr/>
          <p:nvPr/>
        </p:nvGrpSpPr>
        <p:grpSpPr>
          <a:xfrm>
            <a:off x="9317939" y="1000616"/>
            <a:ext cx="2489765" cy="1788917"/>
            <a:chOff x="9311331" y="1506739"/>
            <a:chExt cx="2489765" cy="17889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ED8A7FE-FE1F-44F9-81C7-47741ABC9C8F}"/>
                    </a:ext>
                  </a:extLst>
                </p:cNvPr>
                <p:cNvSpPr/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988881-EF3E-4BE8-A5F3-02AA86BF0B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345E1EF-6AAB-406A-A5B0-4D9EB74399DA}"/>
                </a:ext>
              </a:extLst>
            </p:cNvPr>
            <p:cNvGrpSpPr/>
            <p:nvPr/>
          </p:nvGrpSpPr>
          <p:grpSpPr>
            <a:xfrm>
              <a:off x="9645632" y="1684191"/>
              <a:ext cx="2155464" cy="1611465"/>
              <a:chOff x="9645632" y="1684191"/>
              <a:chExt cx="2155464" cy="1611465"/>
            </a:xfrm>
          </p:grpSpPr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60337EF0-82DA-4EF4-A63A-38F4F0F1ED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45632" y="1684191"/>
                <a:ext cx="774697" cy="1611465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E6D34251-63A4-475A-99D8-E3D19FDCDF4B}"/>
                      </a:ext>
                    </a:extLst>
                  </p:cNvPr>
                  <p:cNvSpPr/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C6DAF6D0-583E-4C2C-B43E-580F43E75E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72E6493-41CC-475F-B4D2-39CD3B353680}"/>
              </a:ext>
            </a:extLst>
          </p:cNvPr>
          <p:cNvGrpSpPr/>
          <p:nvPr/>
        </p:nvGrpSpPr>
        <p:grpSpPr>
          <a:xfrm>
            <a:off x="10407198" y="2803991"/>
            <a:ext cx="641393" cy="671922"/>
            <a:chOff x="4048853" y="4884400"/>
            <a:chExt cx="641393" cy="671922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886F098-39BB-4F50-A4B6-234D150C337B}"/>
                </a:ext>
              </a:extLst>
            </p:cNvPr>
            <p:cNvCxnSpPr>
              <a:cxnSpLocks/>
            </p:cNvCxnSpPr>
            <p:nvPr/>
          </p:nvCxnSpPr>
          <p:spPr>
            <a:xfrm>
              <a:off x="4061314" y="4884400"/>
              <a:ext cx="0" cy="513662"/>
            </a:xfrm>
            <a:prstGeom prst="straightConnector1">
              <a:avLst/>
            </a:prstGeom>
            <a:ln w="28575"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/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03F027-0B91-4E6B-BC25-C6AE46FE28B0}"/>
              </a:ext>
            </a:extLst>
          </p:cNvPr>
          <p:cNvGrpSpPr/>
          <p:nvPr/>
        </p:nvGrpSpPr>
        <p:grpSpPr>
          <a:xfrm>
            <a:off x="8591348" y="2754754"/>
            <a:ext cx="1852271" cy="1153970"/>
            <a:chOff x="8584740" y="3260877"/>
            <a:chExt cx="1852271" cy="115397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C98444B-976C-4477-98A0-F43AB742A441}"/>
                </a:ext>
              </a:extLst>
            </p:cNvPr>
            <p:cNvGrpSpPr/>
            <p:nvPr/>
          </p:nvGrpSpPr>
          <p:grpSpPr>
            <a:xfrm>
              <a:off x="9025027" y="3763358"/>
              <a:ext cx="653769" cy="651489"/>
              <a:chOff x="5132963" y="4152145"/>
              <a:chExt cx="653769" cy="6514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/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DCA5F986-CF6A-45AE-BBB9-02F4B91DAF3D}"/>
                  </a:ext>
                </a:extLst>
              </p:cNvPr>
              <p:cNvSpPr/>
              <p:nvPr/>
            </p:nvSpPr>
            <p:spPr>
              <a:xfrm>
                <a:off x="5202516" y="4152145"/>
                <a:ext cx="527127" cy="651489"/>
              </a:xfrm>
              <a:prstGeom prst="arc">
                <a:avLst>
                  <a:gd name="adj1" fmla="val 17665651"/>
                  <a:gd name="adj2" fmla="val 133398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8AA5195-72DD-4007-9492-6EC649158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4740" y="3260877"/>
              <a:ext cx="1852271" cy="970727"/>
            </a:xfrm>
            <a:prstGeom prst="line">
              <a:avLst/>
            </a:prstGeom>
            <a:ln w="28575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82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/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9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30E78F-D152-4DE6-A811-4B9AC6FD7F2A}"/>
              </a:ext>
            </a:extLst>
          </p:cNvPr>
          <p:cNvGrpSpPr/>
          <p:nvPr/>
        </p:nvGrpSpPr>
        <p:grpSpPr>
          <a:xfrm>
            <a:off x="9387368" y="1781542"/>
            <a:ext cx="1005857" cy="941002"/>
            <a:chOff x="3029026" y="3861960"/>
            <a:chExt cx="878095" cy="75353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233EA75-A0E0-49C7-8A16-5DB970160B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5363" y="4037838"/>
              <a:ext cx="311758" cy="57765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58D6051-5D90-4662-8CDD-D749F087FF19}"/>
                    </a:ext>
                  </a:extLst>
                </p:cNvPr>
                <p:cNvSpPr/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CD8C647-7B8B-4CD8-B760-966EB95D9B2F}"/>
              </a:ext>
            </a:extLst>
          </p:cNvPr>
          <p:cNvGrpSpPr/>
          <p:nvPr/>
        </p:nvGrpSpPr>
        <p:grpSpPr>
          <a:xfrm>
            <a:off x="10351818" y="2701459"/>
            <a:ext cx="144000" cy="991412"/>
            <a:chOff x="10345210" y="3207582"/>
            <a:chExt cx="144000" cy="991412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C55594D-4DB8-490C-820E-3508C1DF35EB}"/>
                </a:ext>
              </a:extLst>
            </p:cNvPr>
            <p:cNvCxnSpPr>
              <a:cxnSpLocks/>
            </p:cNvCxnSpPr>
            <p:nvPr/>
          </p:nvCxnSpPr>
          <p:spPr>
            <a:xfrm>
              <a:off x="10402167" y="3386316"/>
              <a:ext cx="15649" cy="81267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FF82684-09A7-420E-9920-7F287EAE39F9}"/>
                </a:ext>
              </a:extLst>
            </p:cNvPr>
            <p:cNvSpPr/>
            <p:nvPr/>
          </p:nvSpPr>
          <p:spPr>
            <a:xfrm>
              <a:off x="10345210" y="3207582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1C8938-CD2C-457B-BBF8-345BF2CE8169}"/>
              </a:ext>
            </a:extLst>
          </p:cNvPr>
          <p:cNvGrpSpPr/>
          <p:nvPr/>
        </p:nvGrpSpPr>
        <p:grpSpPr>
          <a:xfrm>
            <a:off x="8653552" y="3528549"/>
            <a:ext cx="1790067" cy="196932"/>
            <a:chOff x="8646944" y="4034672"/>
            <a:chExt cx="1790067" cy="196932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5F7483C-A2A7-4977-A694-7A37518579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944" y="4210912"/>
              <a:ext cx="1790067" cy="2069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21AB71B-C941-4A74-8F50-A72484E67FD2}"/>
                </a:ext>
              </a:extLst>
            </p:cNvPr>
            <p:cNvSpPr/>
            <p:nvPr/>
          </p:nvSpPr>
          <p:spPr>
            <a:xfrm>
              <a:off x="10261013" y="4034672"/>
              <a:ext cx="156803" cy="176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483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func>
                      <m:funcPr>
                        <m:ctrlP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5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−9−8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4831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>
            <a:extLst>
              <a:ext uri="{FF2B5EF4-FFF2-40B4-BE49-F238E27FC236}">
                <a16:creationId xmlns:a16="http://schemas.microsoft.com/office/drawing/2014/main" id="{527BD2F2-114E-4E31-9194-0A70BEECA8CA}"/>
              </a:ext>
            </a:extLst>
          </p:cNvPr>
          <p:cNvSpPr/>
          <p:nvPr/>
        </p:nvSpPr>
        <p:spPr>
          <a:xfrm>
            <a:off x="822959" y="926892"/>
            <a:ext cx="7305042" cy="19594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A34F968-F0EE-4A2F-8BB9-5B6269BC1FCB}"/>
              </a:ext>
            </a:extLst>
          </p:cNvPr>
          <p:cNvSpPr/>
          <p:nvPr/>
        </p:nvSpPr>
        <p:spPr>
          <a:xfrm>
            <a:off x="8302126" y="968148"/>
            <a:ext cx="3724525" cy="313407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24E4C9A-0386-467A-AF51-D5CA2AA10EB9}"/>
              </a:ext>
            </a:extLst>
          </p:cNvPr>
          <p:cNvGrpSpPr/>
          <p:nvPr/>
        </p:nvGrpSpPr>
        <p:grpSpPr>
          <a:xfrm>
            <a:off x="9807033" y="1326746"/>
            <a:ext cx="1953241" cy="2046635"/>
            <a:chOff x="9807033" y="1326746"/>
            <a:chExt cx="1953241" cy="2046635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33981BD4-80E9-4281-8885-DE086CB06266}"/>
                </a:ext>
              </a:extLst>
            </p:cNvPr>
            <p:cNvGrpSpPr/>
            <p:nvPr/>
          </p:nvGrpSpPr>
          <p:grpSpPr>
            <a:xfrm>
              <a:off x="9807033" y="1326746"/>
              <a:ext cx="1953241" cy="2046635"/>
              <a:chOff x="9807033" y="1326746"/>
              <a:chExt cx="1953241" cy="2046635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3BFBF4AD-0F8F-4BE6-9EF1-21CF2C097959}"/>
                  </a:ext>
                </a:extLst>
              </p:cNvPr>
              <p:cNvGrpSpPr/>
              <p:nvPr/>
            </p:nvGrpSpPr>
            <p:grpSpPr>
              <a:xfrm>
                <a:off x="9807033" y="1326746"/>
                <a:ext cx="1548404" cy="2046635"/>
                <a:chOff x="9800425" y="1832869"/>
                <a:chExt cx="1548404" cy="204663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48C7B0D6-F868-413F-BF3B-A446D21C0D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07435" y="1832869"/>
                      <a:ext cx="641394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E2AAE2A2-E23B-49D9-B7A9-D10DABA3FA4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07435" y="1832869"/>
                      <a:ext cx="641394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EED214A6-C7D6-4C25-9D02-73BC7E672372}"/>
                    </a:ext>
                  </a:extLst>
                </p:cNvPr>
                <p:cNvGrpSpPr/>
                <p:nvPr/>
              </p:nvGrpSpPr>
              <p:grpSpPr>
                <a:xfrm>
                  <a:off x="9800425" y="2262090"/>
                  <a:ext cx="1459883" cy="1617414"/>
                  <a:chOff x="9800425" y="2262090"/>
                  <a:chExt cx="1459883" cy="1617414"/>
                </a:xfrm>
              </p:grpSpPr>
              <p:cxnSp>
                <p:nvCxnSpPr>
                  <p:cNvPr id="130" name="Straight Arrow Connector 129">
                    <a:extLst>
                      <a:ext uri="{FF2B5EF4-FFF2-40B4-BE49-F238E27FC236}">
                        <a16:creationId xmlns:a16="http://schemas.microsoft.com/office/drawing/2014/main" id="{7F510FC4-FB9E-4C9B-84E7-F81B0F4DC9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438275" y="2262090"/>
                    <a:ext cx="822033" cy="937470"/>
                  </a:xfrm>
                  <a:prstGeom prst="straightConnector1">
                    <a:avLst/>
                  </a:prstGeom>
                  <a:ln w="28575"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1" name="Group 130">
                    <a:extLst>
                      <a:ext uri="{FF2B5EF4-FFF2-40B4-BE49-F238E27FC236}">
                        <a16:creationId xmlns:a16="http://schemas.microsoft.com/office/drawing/2014/main" id="{D5E86C86-B97E-4BF3-8799-6E6637ED4F73}"/>
                      </a:ext>
                    </a:extLst>
                  </p:cNvPr>
                  <p:cNvGrpSpPr/>
                  <p:nvPr/>
                </p:nvGrpSpPr>
                <p:grpSpPr>
                  <a:xfrm>
                    <a:off x="9800425" y="2548206"/>
                    <a:ext cx="1303762" cy="1331298"/>
                    <a:chOff x="9800425" y="2548206"/>
                    <a:chExt cx="1303762" cy="1331298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32" name="Rectangle 131">
                          <a:extLst>
                            <a:ext uri="{FF2B5EF4-FFF2-40B4-BE49-F238E27FC236}">
                              <a16:creationId xmlns:a16="http://schemas.microsoft.com/office/drawing/2014/main" id="{C75E59C2-07B1-4353-9B8A-72BBB80428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630870" y="2673579"/>
                          <a:ext cx="410432" cy="400110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70" name="Rectangle 69">
                          <a:extLst>
                            <a:ext uri="{FF2B5EF4-FFF2-40B4-BE49-F238E27FC236}">
                              <a16:creationId xmlns:a16="http://schemas.microsoft.com/office/drawing/2014/main" id="{68EEC7D0-A98C-4D04-8EBC-A50378AF7469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630870" y="2673579"/>
                          <a:ext cx="410432" cy="400110"/>
                        </a:xfrm>
                        <a:prstGeom prst="rect">
                          <a:avLst/>
                        </a:prstGeom>
                        <a:blipFill>
                          <a:blip r:embed="rId1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GB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133" name="Arc 132">
                      <a:extLst>
                        <a:ext uri="{FF2B5EF4-FFF2-40B4-BE49-F238E27FC236}">
                          <a16:creationId xmlns:a16="http://schemas.microsoft.com/office/drawing/2014/main" id="{6EF485DC-1607-492A-A0EA-BC23567413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00425" y="2548206"/>
                      <a:ext cx="1303762" cy="1331298"/>
                    </a:xfrm>
                    <a:prstGeom prst="arc">
                      <a:avLst>
                        <a:gd name="adj1" fmla="val 18679449"/>
                        <a:gd name="adj2" fmla="val 20067001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</p:grp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280BC09A-8FF3-41B1-8B9C-D03F3DAD8DCF}"/>
                      </a:ext>
                    </a:extLst>
                  </p:cNvPr>
                  <p:cNvSpPr/>
                  <p:nvPr/>
                </p:nvSpPr>
                <p:spPr>
                  <a:xfrm>
                    <a:off x="10770901" y="2541223"/>
                    <a:ext cx="98937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func>
                            <m:funcPr>
                              <m:ctrlPr>
                                <a:rPr lang="en-GB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oMath>
                      </m:oMathPara>
                    </a14:m>
                    <a:endParaRPr lang="en-GB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280BC09A-8FF3-41B1-8B9C-D03F3DAD8DC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70901" y="2541223"/>
                    <a:ext cx="989373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FD0C09FC-0010-4784-A318-4B889B20E5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74730" y="2158929"/>
              <a:ext cx="1026726" cy="56362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Oval 133">
            <a:extLst>
              <a:ext uri="{FF2B5EF4-FFF2-40B4-BE49-F238E27FC236}">
                <a16:creationId xmlns:a16="http://schemas.microsoft.com/office/drawing/2014/main" id="{96BA6094-25BB-4AE3-A747-C319366B145F}"/>
              </a:ext>
            </a:extLst>
          </p:cNvPr>
          <p:cNvSpPr/>
          <p:nvPr/>
        </p:nvSpPr>
        <p:spPr>
          <a:xfrm>
            <a:off x="10340391" y="2691581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251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6A2DDA-1BCD-499E-8A73-66DFF2EC1F7B}"/>
              </a:ext>
            </a:extLst>
          </p:cNvPr>
          <p:cNvGrpSpPr/>
          <p:nvPr/>
        </p:nvGrpSpPr>
        <p:grpSpPr>
          <a:xfrm>
            <a:off x="8653552" y="1000616"/>
            <a:ext cx="3154152" cy="2703444"/>
            <a:chOff x="8646944" y="1506739"/>
            <a:chExt cx="3154152" cy="2703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ED8A7FE-FE1F-44F9-81C7-47741ABC9C8F}"/>
                    </a:ext>
                  </a:extLst>
                </p:cNvPr>
                <p:cNvSpPr/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988881-EF3E-4BE8-A5F3-02AA86BF0B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345E1EF-6AAB-406A-A5B0-4D9EB74399DA}"/>
                </a:ext>
              </a:extLst>
            </p:cNvPr>
            <p:cNvGrpSpPr/>
            <p:nvPr/>
          </p:nvGrpSpPr>
          <p:grpSpPr>
            <a:xfrm>
              <a:off x="8646944" y="1684191"/>
              <a:ext cx="3154152" cy="2525992"/>
              <a:chOff x="8646944" y="1684191"/>
              <a:chExt cx="3154152" cy="252599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8F85F48-658B-4D20-9269-1F438544546E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2837927" cy="2525992"/>
                <a:chOff x="8646944" y="1684191"/>
                <a:chExt cx="2837927" cy="2525992"/>
              </a:xfrm>
            </p:grpSpPr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60337EF0-82DA-4EF4-A63A-38F4F0F1ED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645632" y="1684191"/>
                  <a:ext cx="774697" cy="1611465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8A359C28-7851-4F58-B578-84FFE0C045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46944" y="2700100"/>
                  <a:ext cx="2837927" cy="1510083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E6D34251-63A4-475A-99D8-E3D19FDCDF4B}"/>
                      </a:ext>
                    </a:extLst>
                  </p:cNvPr>
                  <p:cNvSpPr/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C6DAF6D0-583E-4C2C-B43E-580F43E75E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72E6493-41CC-475F-B4D2-39CD3B353680}"/>
              </a:ext>
            </a:extLst>
          </p:cNvPr>
          <p:cNvGrpSpPr/>
          <p:nvPr/>
        </p:nvGrpSpPr>
        <p:grpSpPr>
          <a:xfrm>
            <a:off x="10407198" y="2803991"/>
            <a:ext cx="641393" cy="671922"/>
            <a:chOff x="4048853" y="4884400"/>
            <a:chExt cx="641393" cy="671922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886F098-39BB-4F50-A4B6-234D150C337B}"/>
                </a:ext>
              </a:extLst>
            </p:cNvPr>
            <p:cNvCxnSpPr>
              <a:cxnSpLocks/>
            </p:cNvCxnSpPr>
            <p:nvPr/>
          </p:nvCxnSpPr>
          <p:spPr>
            <a:xfrm>
              <a:off x="4061314" y="4884400"/>
              <a:ext cx="0" cy="513662"/>
            </a:xfrm>
            <a:prstGeom prst="straightConnector1">
              <a:avLst/>
            </a:prstGeom>
            <a:ln w="28575"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/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C98444B-976C-4477-98A0-F43AB742A441}"/>
              </a:ext>
            </a:extLst>
          </p:cNvPr>
          <p:cNvGrpSpPr/>
          <p:nvPr/>
        </p:nvGrpSpPr>
        <p:grpSpPr>
          <a:xfrm>
            <a:off x="9031635" y="3257235"/>
            <a:ext cx="653769" cy="651489"/>
            <a:chOff x="5132963" y="4152145"/>
            <a:chExt cx="653769" cy="6514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26FECB4C-6447-4B41-88CC-9F712F03F594}"/>
                    </a:ext>
                  </a:extLst>
                </p:cNvPr>
                <p:cNvSpPr/>
                <p:nvPr/>
              </p:nvSpPr>
              <p:spPr>
                <a:xfrm>
                  <a:off x="5132963" y="4268371"/>
                  <a:ext cx="65376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26FECB4C-6447-4B41-88CC-9F712F03F5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2963" y="4268371"/>
                  <a:ext cx="653769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DCA5F986-CF6A-45AE-BBB9-02F4B91DAF3D}"/>
                </a:ext>
              </a:extLst>
            </p:cNvPr>
            <p:cNvSpPr/>
            <p:nvPr/>
          </p:nvSpPr>
          <p:spPr>
            <a:xfrm>
              <a:off x="5202516" y="4152145"/>
              <a:ext cx="527127" cy="651489"/>
            </a:xfrm>
            <a:prstGeom prst="arc">
              <a:avLst>
                <a:gd name="adj1" fmla="val 17665651"/>
                <a:gd name="adj2" fmla="val 133398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83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9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FDCEE3-AADC-4CE7-8639-75DED6DFEA68}"/>
              </a:ext>
            </a:extLst>
          </p:cNvPr>
          <p:cNvGrpSpPr/>
          <p:nvPr/>
        </p:nvGrpSpPr>
        <p:grpSpPr>
          <a:xfrm>
            <a:off x="9807033" y="1326746"/>
            <a:ext cx="1548404" cy="2046635"/>
            <a:chOff x="9800425" y="1832869"/>
            <a:chExt cx="1548404" cy="2046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/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FA03516-5953-4B23-A3F4-6897E56A5A0D}"/>
                </a:ext>
              </a:extLst>
            </p:cNvPr>
            <p:cNvGrpSpPr/>
            <p:nvPr/>
          </p:nvGrpSpPr>
          <p:grpSpPr>
            <a:xfrm>
              <a:off x="9800425" y="2262090"/>
              <a:ext cx="1459883" cy="1617414"/>
              <a:chOff x="9800425" y="2262090"/>
              <a:chExt cx="1459883" cy="1617414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86B75AC9-59E5-40AE-8543-91078056C8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38275" y="2262090"/>
                <a:ext cx="822033" cy="93747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99724A9-5292-41A6-AD22-DB6923B6268F}"/>
                  </a:ext>
                </a:extLst>
              </p:cNvPr>
              <p:cNvGrpSpPr/>
              <p:nvPr/>
            </p:nvGrpSpPr>
            <p:grpSpPr>
              <a:xfrm>
                <a:off x="9800425" y="2548206"/>
                <a:ext cx="1303762" cy="1331298"/>
                <a:chOff x="9800425" y="2548206"/>
                <a:chExt cx="1303762" cy="13312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1" name="Arc 70">
                  <a:extLst>
                    <a:ext uri="{FF2B5EF4-FFF2-40B4-BE49-F238E27FC236}">
                      <a16:creationId xmlns:a16="http://schemas.microsoft.com/office/drawing/2014/main" id="{EBC7940A-35DA-45EB-BB7B-5CB8158B1AF2}"/>
                    </a:ext>
                  </a:extLst>
                </p:cNvPr>
                <p:cNvSpPr/>
                <p:nvPr/>
              </p:nvSpPr>
              <p:spPr>
                <a:xfrm>
                  <a:off x="9800425" y="2548206"/>
                  <a:ext cx="1303762" cy="1331298"/>
                </a:xfrm>
                <a:prstGeom prst="arc">
                  <a:avLst>
                    <a:gd name="adj1" fmla="val 18679449"/>
                    <a:gd name="adj2" fmla="val 2006700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30E78F-D152-4DE6-A811-4B9AC6FD7F2A}"/>
              </a:ext>
            </a:extLst>
          </p:cNvPr>
          <p:cNvGrpSpPr/>
          <p:nvPr/>
        </p:nvGrpSpPr>
        <p:grpSpPr>
          <a:xfrm>
            <a:off x="9387368" y="1781542"/>
            <a:ext cx="1005857" cy="941002"/>
            <a:chOff x="3029026" y="3861960"/>
            <a:chExt cx="878095" cy="75353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233EA75-A0E0-49C7-8A16-5DB970160B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5363" y="4037838"/>
              <a:ext cx="311758" cy="57765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58D6051-5D90-4662-8CDD-D749F087FF19}"/>
                    </a:ext>
                  </a:extLst>
                </p:cNvPr>
                <p:cNvSpPr/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CD8C647-7B8B-4CD8-B760-966EB95D9B2F}"/>
              </a:ext>
            </a:extLst>
          </p:cNvPr>
          <p:cNvGrpSpPr/>
          <p:nvPr/>
        </p:nvGrpSpPr>
        <p:grpSpPr>
          <a:xfrm>
            <a:off x="10351818" y="2701459"/>
            <a:ext cx="144000" cy="991412"/>
            <a:chOff x="10345210" y="3207582"/>
            <a:chExt cx="144000" cy="991412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C55594D-4DB8-490C-820E-3508C1DF35EB}"/>
                </a:ext>
              </a:extLst>
            </p:cNvPr>
            <p:cNvCxnSpPr>
              <a:cxnSpLocks/>
            </p:cNvCxnSpPr>
            <p:nvPr/>
          </p:nvCxnSpPr>
          <p:spPr>
            <a:xfrm>
              <a:off x="10402167" y="3386316"/>
              <a:ext cx="15649" cy="81267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FF82684-09A7-420E-9920-7F287EAE39F9}"/>
                </a:ext>
              </a:extLst>
            </p:cNvPr>
            <p:cNvSpPr/>
            <p:nvPr/>
          </p:nvSpPr>
          <p:spPr>
            <a:xfrm>
              <a:off x="10345210" y="3207582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1C8938-CD2C-457B-BBF8-345BF2CE8169}"/>
              </a:ext>
            </a:extLst>
          </p:cNvPr>
          <p:cNvGrpSpPr/>
          <p:nvPr/>
        </p:nvGrpSpPr>
        <p:grpSpPr>
          <a:xfrm>
            <a:off x="8653552" y="3528549"/>
            <a:ext cx="1790067" cy="196932"/>
            <a:chOff x="8646944" y="4034672"/>
            <a:chExt cx="1790067" cy="196932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5F7483C-A2A7-4977-A694-7A37518579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944" y="4210912"/>
              <a:ext cx="1790067" cy="2069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21AB71B-C941-4A74-8F50-A72484E67FD2}"/>
                </a:ext>
              </a:extLst>
            </p:cNvPr>
            <p:cNvSpPr/>
            <p:nvPr/>
          </p:nvSpPr>
          <p:spPr>
            <a:xfrm>
              <a:off x="10261013" y="4034672"/>
              <a:ext cx="156803" cy="176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483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4831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7ED6B36E-C68B-43CD-B116-8127A2A512FD}"/>
              </a:ext>
            </a:extLst>
          </p:cNvPr>
          <p:cNvGrpSpPr/>
          <p:nvPr/>
        </p:nvGrpSpPr>
        <p:grpSpPr>
          <a:xfrm>
            <a:off x="822959" y="804929"/>
            <a:ext cx="11012459" cy="3484041"/>
            <a:chOff x="822959" y="804929"/>
            <a:chExt cx="11012459" cy="3484041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27BD2F2-114E-4E31-9194-0A70BEECA8CA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577BEE9-FD89-4B4A-8D31-BB1BF2777A2E}"/>
                </a:ext>
              </a:extLst>
            </p:cNvPr>
            <p:cNvSpPr/>
            <p:nvPr/>
          </p:nvSpPr>
          <p:spPr>
            <a:xfrm>
              <a:off x="8229264" y="804929"/>
              <a:ext cx="3606154" cy="348404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3F9EBBB-C804-4573-A889-265A7E8C1B68}"/>
              </a:ext>
            </a:extLst>
          </p:cNvPr>
          <p:cNvGrpSpPr/>
          <p:nvPr/>
        </p:nvGrpSpPr>
        <p:grpSpPr>
          <a:xfrm>
            <a:off x="8302127" y="2691581"/>
            <a:ext cx="2182264" cy="1033900"/>
            <a:chOff x="8302127" y="2691581"/>
            <a:chExt cx="2182264" cy="10339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2163550-D9CE-4DC8-9903-958DC0E02487}"/>
                </a:ext>
              </a:extLst>
            </p:cNvPr>
            <p:cNvGrpSpPr/>
            <p:nvPr/>
          </p:nvGrpSpPr>
          <p:grpSpPr>
            <a:xfrm>
              <a:off x="8302127" y="2754754"/>
              <a:ext cx="2141492" cy="970727"/>
              <a:chOff x="8302127" y="2754754"/>
              <a:chExt cx="2141492" cy="9707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37E737E2-1AB7-4D68-8CD9-7C5F2D20B906}"/>
                      </a:ext>
                    </a:extLst>
                  </p:cNvPr>
                  <p:cNvSpPr/>
                  <p:nvPr/>
                </p:nvSpPr>
                <p:spPr>
                  <a:xfrm>
                    <a:off x="8302127" y="3060822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𝐍</m:t>
                          </m:r>
                        </m:oMath>
                      </m:oMathPara>
                    </a14:m>
                    <a:endParaRPr lang="en-GB" sz="20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37E737E2-1AB7-4D68-8CD9-7C5F2D20B90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2127" y="3060822"/>
                    <a:ext cx="641394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F1C4527-7D44-4172-8A87-70911A883E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91348" y="2754754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F151D1D-F05E-445A-8C6B-EFA846BB3ADB}"/>
                </a:ext>
              </a:extLst>
            </p:cNvPr>
            <p:cNvSpPr/>
            <p:nvPr/>
          </p:nvSpPr>
          <p:spPr>
            <a:xfrm>
              <a:off x="10340391" y="2691581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5252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6A2DDA-1BCD-499E-8A73-66DFF2EC1F7B}"/>
              </a:ext>
            </a:extLst>
          </p:cNvPr>
          <p:cNvGrpSpPr/>
          <p:nvPr/>
        </p:nvGrpSpPr>
        <p:grpSpPr>
          <a:xfrm>
            <a:off x="8653552" y="1000616"/>
            <a:ext cx="3154152" cy="2703444"/>
            <a:chOff x="8646944" y="1506739"/>
            <a:chExt cx="3154152" cy="2703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ED8A7FE-FE1F-44F9-81C7-47741ABC9C8F}"/>
                    </a:ext>
                  </a:extLst>
                </p:cNvPr>
                <p:cNvSpPr/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988881-EF3E-4BE8-A5F3-02AA86BF0B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345E1EF-6AAB-406A-A5B0-4D9EB74399DA}"/>
                </a:ext>
              </a:extLst>
            </p:cNvPr>
            <p:cNvGrpSpPr/>
            <p:nvPr/>
          </p:nvGrpSpPr>
          <p:grpSpPr>
            <a:xfrm>
              <a:off x="8646944" y="1684191"/>
              <a:ext cx="3154152" cy="2525992"/>
              <a:chOff x="8646944" y="1684191"/>
              <a:chExt cx="3154152" cy="252599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8F85F48-658B-4D20-9269-1F438544546E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2837927" cy="2525992"/>
                <a:chOff x="8646944" y="1684191"/>
                <a:chExt cx="2837927" cy="2525992"/>
              </a:xfrm>
            </p:grpSpPr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60337EF0-82DA-4EF4-A63A-38F4F0F1ED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645632" y="1684191"/>
                  <a:ext cx="774697" cy="1611465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8A359C28-7851-4F58-B578-84FFE0C045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46944" y="2700100"/>
                  <a:ext cx="2837927" cy="1510083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E6D34251-63A4-475A-99D8-E3D19FDCDF4B}"/>
                      </a:ext>
                    </a:extLst>
                  </p:cNvPr>
                  <p:cNvSpPr/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C6DAF6D0-583E-4C2C-B43E-580F43E75E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84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9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FDCEE3-AADC-4CE7-8639-75DED6DFEA68}"/>
              </a:ext>
            </a:extLst>
          </p:cNvPr>
          <p:cNvGrpSpPr/>
          <p:nvPr/>
        </p:nvGrpSpPr>
        <p:grpSpPr>
          <a:xfrm>
            <a:off x="9807033" y="1326746"/>
            <a:ext cx="1548404" cy="2046635"/>
            <a:chOff x="9800425" y="1832869"/>
            <a:chExt cx="1548404" cy="2046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/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FA03516-5953-4B23-A3F4-6897E56A5A0D}"/>
                </a:ext>
              </a:extLst>
            </p:cNvPr>
            <p:cNvGrpSpPr/>
            <p:nvPr/>
          </p:nvGrpSpPr>
          <p:grpSpPr>
            <a:xfrm>
              <a:off x="9800425" y="2262090"/>
              <a:ext cx="1459883" cy="1617414"/>
              <a:chOff x="9800425" y="2262090"/>
              <a:chExt cx="1459883" cy="1617414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86B75AC9-59E5-40AE-8543-91078056C8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38275" y="2262090"/>
                <a:ext cx="822033" cy="93747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99724A9-5292-41A6-AD22-DB6923B6268F}"/>
                  </a:ext>
                </a:extLst>
              </p:cNvPr>
              <p:cNvGrpSpPr/>
              <p:nvPr/>
            </p:nvGrpSpPr>
            <p:grpSpPr>
              <a:xfrm>
                <a:off x="9800425" y="2548206"/>
                <a:ext cx="1303762" cy="1331298"/>
                <a:chOff x="9800425" y="2548206"/>
                <a:chExt cx="1303762" cy="13312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1" name="Arc 70">
                  <a:extLst>
                    <a:ext uri="{FF2B5EF4-FFF2-40B4-BE49-F238E27FC236}">
                      <a16:creationId xmlns:a16="http://schemas.microsoft.com/office/drawing/2014/main" id="{EBC7940A-35DA-45EB-BB7B-5CB8158B1AF2}"/>
                    </a:ext>
                  </a:extLst>
                </p:cNvPr>
                <p:cNvSpPr/>
                <p:nvPr/>
              </p:nvSpPr>
              <p:spPr>
                <a:xfrm>
                  <a:off x="9800425" y="2548206"/>
                  <a:ext cx="1303762" cy="1331298"/>
                </a:xfrm>
                <a:prstGeom prst="arc">
                  <a:avLst>
                    <a:gd name="adj1" fmla="val 18679449"/>
                    <a:gd name="adj2" fmla="val 2006700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30E78F-D152-4DE6-A811-4B9AC6FD7F2A}"/>
              </a:ext>
            </a:extLst>
          </p:cNvPr>
          <p:cNvGrpSpPr/>
          <p:nvPr/>
        </p:nvGrpSpPr>
        <p:grpSpPr>
          <a:xfrm>
            <a:off x="9387368" y="1781542"/>
            <a:ext cx="1005857" cy="941002"/>
            <a:chOff x="3029026" y="3861960"/>
            <a:chExt cx="878095" cy="75353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233EA75-A0E0-49C7-8A16-5DB970160B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5363" y="4037838"/>
              <a:ext cx="311758" cy="57765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58D6051-5D90-4662-8CDD-D749F087FF19}"/>
                    </a:ext>
                  </a:extLst>
                </p:cNvPr>
                <p:cNvSpPr/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CD8C647-7B8B-4CD8-B760-966EB95D9B2F}"/>
              </a:ext>
            </a:extLst>
          </p:cNvPr>
          <p:cNvGrpSpPr/>
          <p:nvPr/>
        </p:nvGrpSpPr>
        <p:grpSpPr>
          <a:xfrm>
            <a:off x="10351818" y="2701459"/>
            <a:ext cx="144000" cy="991412"/>
            <a:chOff x="10345210" y="3207582"/>
            <a:chExt cx="144000" cy="991412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C55594D-4DB8-490C-820E-3508C1DF35EB}"/>
                </a:ext>
              </a:extLst>
            </p:cNvPr>
            <p:cNvCxnSpPr>
              <a:cxnSpLocks/>
            </p:cNvCxnSpPr>
            <p:nvPr/>
          </p:nvCxnSpPr>
          <p:spPr>
            <a:xfrm>
              <a:off x="10402167" y="3386316"/>
              <a:ext cx="15649" cy="81267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FF82684-09A7-420E-9920-7F287EAE39F9}"/>
                </a:ext>
              </a:extLst>
            </p:cNvPr>
            <p:cNvSpPr/>
            <p:nvPr/>
          </p:nvSpPr>
          <p:spPr>
            <a:xfrm>
              <a:off x="10345210" y="3207582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1C8938-CD2C-457B-BBF8-345BF2CE8169}"/>
              </a:ext>
            </a:extLst>
          </p:cNvPr>
          <p:cNvGrpSpPr/>
          <p:nvPr/>
        </p:nvGrpSpPr>
        <p:grpSpPr>
          <a:xfrm>
            <a:off x="8653552" y="3528549"/>
            <a:ext cx="1790067" cy="196932"/>
            <a:chOff x="8646944" y="4034672"/>
            <a:chExt cx="1790067" cy="196932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5F7483C-A2A7-4977-A694-7A37518579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944" y="4210912"/>
              <a:ext cx="1790067" cy="2069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21AB71B-C941-4A74-8F50-A72484E67FD2}"/>
                </a:ext>
              </a:extLst>
            </p:cNvPr>
            <p:cNvSpPr/>
            <p:nvPr/>
          </p:nvSpPr>
          <p:spPr>
            <a:xfrm>
              <a:off x="10261013" y="4034672"/>
              <a:ext cx="156803" cy="176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483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−9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func>
                      <m:funcPr>
                        <m:ctrlP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5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sSup>
                          <m:sSupPr>
                            <m:ctrlPr>
                              <a:rPr lang="en-GB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𝟑𝟎</m:t>
                            </m:r>
                          </m:e>
                          <m:sup>
                            <m:r>
                              <a:rPr lang="en-GB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4831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>
            <a:extLst>
              <a:ext uri="{FF2B5EF4-FFF2-40B4-BE49-F238E27FC236}">
                <a16:creationId xmlns:a16="http://schemas.microsoft.com/office/drawing/2014/main" id="{527BD2F2-114E-4E31-9194-0A70BEECA8CA}"/>
              </a:ext>
            </a:extLst>
          </p:cNvPr>
          <p:cNvSpPr/>
          <p:nvPr/>
        </p:nvSpPr>
        <p:spPr>
          <a:xfrm>
            <a:off x="822959" y="926892"/>
            <a:ext cx="7305042" cy="19594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84011C0-88BB-4331-8A94-D70A1AEEB947}"/>
              </a:ext>
            </a:extLst>
          </p:cNvPr>
          <p:cNvSpPr/>
          <p:nvPr/>
        </p:nvSpPr>
        <p:spPr>
          <a:xfrm>
            <a:off x="8182897" y="858473"/>
            <a:ext cx="3749824" cy="343049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F739764-0F4F-4CB2-9658-1F695A6D7521}"/>
              </a:ext>
            </a:extLst>
          </p:cNvPr>
          <p:cNvGrpSpPr/>
          <p:nvPr/>
        </p:nvGrpSpPr>
        <p:grpSpPr>
          <a:xfrm>
            <a:off x="10243763" y="2765149"/>
            <a:ext cx="568507" cy="651489"/>
            <a:chOff x="10243763" y="2765149"/>
            <a:chExt cx="568507" cy="6514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C0D8CE92-0302-4F0E-82FD-84B2DB0781DE}"/>
                    </a:ext>
                  </a:extLst>
                </p:cNvPr>
                <p:cNvSpPr/>
                <p:nvPr/>
              </p:nvSpPr>
              <p:spPr>
                <a:xfrm>
                  <a:off x="10332652" y="3128343"/>
                  <a:ext cx="479618" cy="2811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𝟑𝟎</m:t>
                            </m:r>
                          </m:e>
                          <m:sup>
                            <m:r>
                              <a:rPr lang="en-GB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GB" sz="1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C0D8CE92-0302-4F0E-82FD-84B2DB0781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2652" y="3128343"/>
                  <a:ext cx="479618" cy="28116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48FA5E7C-38B7-44C8-BB9F-170EC55E5A95}"/>
                </a:ext>
              </a:extLst>
            </p:cNvPr>
            <p:cNvSpPr/>
            <p:nvPr/>
          </p:nvSpPr>
          <p:spPr>
            <a:xfrm>
              <a:off x="10243763" y="2765149"/>
              <a:ext cx="527127" cy="651489"/>
            </a:xfrm>
            <a:prstGeom prst="arc">
              <a:avLst>
                <a:gd name="adj1" fmla="val 2531906"/>
                <a:gd name="adj2" fmla="val 650910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8E015A-69E0-44EB-B421-B486F8577234}"/>
              </a:ext>
            </a:extLst>
          </p:cNvPr>
          <p:cNvGrpSpPr/>
          <p:nvPr/>
        </p:nvGrpSpPr>
        <p:grpSpPr>
          <a:xfrm>
            <a:off x="10407157" y="3407866"/>
            <a:ext cx="1365762" cy="443876"/>
            <a:chOff x="10407157" y="3407866"/>
            <a:chExt cx="1365762" cy="4438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9A7FA440-F283-4EEB-9950-6E2E357E4E3E}"/>
                    </a:ext>
                  </a:extLst>
                </p:cNvPr>
                <p:cNvSpPr/>
                <p:nvPr/>
              </p:nvSpPr>
              <p:spPr>
                <a:xfrm>
                  <a:off x="10602470" y="3476190"/>
                  <a:ext cx="1170449" cy="3755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func>
                          <m:funcPr>
                            <m:ctrlPr>
                              <a:rPr lang="en-GB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GB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GB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</m:e>
                        </m:func>
                      </m:oMath>
                    </m:oMathPara>
                  </a14:m>
                  <a:endParaRPr lang="en-GB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9A7FA440-F283-4EEB-9950-6E2E357E4E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2470" y="3476190"/>
                  <a:ext cx="1170449" cy="37555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C9D3155F-BB37-4713-9A13-6C96102F9C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7157" y="3407866"/>
              <a:ext cx="384372" cy="15363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Oval 100">
            <a:extLst>
              <a:ext uri="{FF2B5EF4-FFF2-40B4-BE49-F238E27FC236}">
                <a16:creationId xmlns:a16="http://schemas.microsoft.com/office/drawing/2014/main" id="{933FDADA-B4EC-4ACD-AA11-60DEE4E0558D}"/>
              </a:ext>
            </a:extLst>
          </p:cNvPr>
          <p:cNvSpPr/>
          <p:nvPr/>
        </p:nvSpPr>
        <p:spPr>
          <a:xfrm>
            <a:off x="10340391" y="2691581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A264794-FEA6-4147-9C78-FACD78F6CAC3}"/>
              </a:ext>
            </a:extLst>
          </p:cNvPr>
          <p:cNvGrpSpPr/>
          <p:nvPr/>
        </p:nvGrpSpPr>
        <p:grpSpPr>
          <a:xfrm>
            <a:off x="8302127" y="2691581"/>
            <a:ext cx="2182264" cy="1217143"/>
            <a:chOff x="8302127" y="2691581"/>
            <a:chExt cx="2182264" cy="1217143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D64B4EA8-4C07-4DC9-8547-0FB46660E0B4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91348" y="2754754"/>
              <a:chExt cx="1852271" cy="115397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4CCDDD68-0CA9-47DF-BE50-306AB8F6BCFD}"/>
                      </a:ext>
                    </a:extLst>
                  </p:cNvPr>
                  <p:cNvSpPr/>
                  <p:nvPr/>
                </p:nvSpPr>
                <p:spPr>
                  <a:xfrm>
                    <a:off x="9031635" y="3373461"/>
                    <a:ext cx="65376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4CCDDD68-0CA9-47DF-BE50-306AB8F6BCF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31635" y="3373461"/>
                    <a:ext cx="653769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064005ED-22B9-46FE-9114-7619108A7D26}"/>
                  </a:ext>
                </a:extLst>
              </p:cNvPr>
              <p:cNvGrpSpPr/>
              <p:nvPr/>
            </p:nvGrpSpPr>
            <p:grpSpPr>
              <a:xfrm>
                <a:off x="8591348" y="2754754"/>
                <a:ext cx="1852271" cy="1153970"/>
                <a:chOff x="8584740" y="3260877"/>
                <a:chExt cx="1852271" cy="1153970"/>
              </a:xfrm>
            </p:grpSpPr>
            <p:sp>
              <p:nvSpPr>
                <p:cNvPr id="114" name="Arc 113">
                  <a:extLst>
                    <a:ext uri="{FF2B5EF4-FFF2-40B4-BE49-F238E27FC236}">
                      <a16:creationId xmlns:a16="http://schemas.microsoft.com/office/drawing/2014/main" id="{76871E57-6E5C-410A-B9A0-326BED2C5A46}"/>
                    </a:ext>
                  </a:extLst>
                </p:cNvPr>
                <p:cNvSpPr/>
                <p:nvPr/>
              </p:nvSpPr>
              <p:spPr>
                <a:xfrm>
                  <a:off x="9094580" y="3763358"/>
                  <a:ext cx="527127" cy="651489"/>
                </a:xfrm>
                <a:prstGeom prst="arc">
                  <a:avLst>
                    <a:gd name="adj1" fmla="val 17169697"/>
                    <a:gd name="adj2" fmla="val 1333985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BDF81843-2184-462D-B8DF-E340EADA63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84740" y="3260877"/>
                  <a:ext cx="1852271" cy="970727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B56AF2D-E265-42A5-B528-7A0A6111C007}"/>
                </a:ext>
              </a:extLst>
            </p:cNvPr>
            <p:cNvGrpSpPr/>
            <p:nvPr/>
          </p:nvGrpSpPr>
          <p:grpSpPr>
            <a:xfrm>
              <a:off x="8302127" y="2691581"/>
              <a:ext cx="2182264" cy="769351"/>
              <a:chOff x="8302127" y="2691581"/>
              <a:chExt cx="2182264" cy="7693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EC4123B1-FE12-4C31-B70A-15A6DFAD60FD}"/>
                      </a:ext>
                    </a:extLst>
                  </p:cNvPr>
                  <p:cNvSpPr/>
                  <p:nvPr/>
                </p:nvSpPr>
                <p:spPr>
                  <a:xfrm>
                    <a:off x="8302127" y="3060822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EC4123B1-FE12-4C31-B70A-15A6DFAD60F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2127" y="3060822"/>
                    <a:ext cx="641394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14D363FF-CFDE-4641-9F27-F11DFADDDC1B}"/>
                  </a:ext>
                </a:extLst>
              </p:cNvPr>
              <p:cNvSpPr/>
              <p:nvPr/>
            </p:nvSpPr>
            <p:spPr>
              <a:xfrm>
                <a:off x="10340391" y="2691581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DC285F6-0794-4AED-B407-F95160C6CA93}"/>
              </a:ext>
            </a:extLst>
          </p:cNvPr>
          <p:cNvSpPr/>
          <p:nvPr/>
        </p:nvSpPr>
        <p:spPr>
          <a:xfrm>
            <a:off x="8180498" y="2939778"/>
            <a:ext cx="639250" cy="50158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9A3A79-1CC7-401C-9DDF-04C462DB8B2A}"/>
              </a:ext>
            </a:extLst>
          </p:cNvPr>
          <p:cNvGrpSpPr/>
          <p:nvPr/>
        </p:nvGrpSpPr>
        <p:grpSpPr>
          <a:xfrm>
            <a:off x="10103121" y="2803991"/>
            <a:ext cx="709149" cy="1235098"/>
            <a:chOff x="10103121" y="2803991"/>
            <a:chExt cx="709149" cy="1235098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5C61E42-214D-406E-887D-F80A440AE2B5}"/>
                </a:ext>
              </a:extLst>
            </p:cNvPr>
            <p:cNvGrpSpPr/>
            <p:nvPr/>
          </p:nvGrpSpPr>
          <p:grpSpPr>
            <a:xfrm>
              <a:off x="10103121" y="2803991"/>
              <a:ext cx="641393" cy="1235098"/>
              <a:chOff x="3744776" y="4884400"/>
              <a:chExt cx="641393" cy="1235098"/>
            </a:xfrm>
          </p:grpSpPr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AA3A289A-A3B7-43CE-9566-6802A8CDF9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4765" cy="812678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E3DE81C4-5DA1-490E-BB70-4D01467EC161}"/>
                      </a:ext>
                    </a:extLst>
                  </p:cNvPr>
                  <p:cNvSpPr/>
                  <p:nvPr/>
                </p:nvSpPr>
                <p:spPr>
                  <a:xfrm>
                    <a:off x="3744776" y="5719388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E3DE81C4-5DA1-490E-BB70-4D01467EC16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4776" y="5719388"/>
                    <a:ext cx="641393" cy="4001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4C90E287-2F5B-4EDB-B17E-8FF4751B9992}"/>
                </a:ext>
              </a:extLst>
            </p:cNvPr>
            <p:cNvCxnSpPr>
              <a:cxnSpLocks/>
            </p:cNvCxnSpPr>
            <p:nvPr/>
          </p:nvCxnSpPr>
          <p:spPr>
            <a:xfrm>
              <a:off x="10463844" y="2813485"/>
              <a:ext cx="348426" cy="62787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6FBB237-3B34-410E-BA7A-C09D6BFA18C6}"/>
              </a:ext>
            </a:extLst>
          </p:cNvPr>
          <p:cNvGrpSpPr/>
          <p:nvPr/>
        </p:nvGrpSpPr>
        <p:grpSpPr>
          <a:xfrm>
            <a:off x="9981353" y="2605109"/>
            <a:ext cx="527127" cy="651489"/>
            <a:chOff x="9981353" y="2605109"/>
            <a:chExt cx="527127" cy="6514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3285ED8F-43F2-4F12-AC56-784B7EF03CA3}"/>
                    </a:ext>
                  </a:extLst>
                </p:cNvPr>
                <p:cNvSpPr/>
                <p:nvPr/>
              </p:nvSpPr>
              <p:spPr>
                <a:xfrm>
                  <a:off x="10007061" y="2921686"/>
                  <a:ext cx="479618" cy="2811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𝟔𝟎</m:t>
                            </m:r>
                          </m:e>
                          <m:sup>
                            <m:r>
                              <a:rPr lang="en-GB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GB" sz="1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3285ED8F-43F2-4F12-AC56-784B7EF03C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7061" y="2921686"/>
                  <a:ext cx="479618" cy="28116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" name="Arc 120">
              <a:extLst>
                <a:ext uri="{FF2B5EF4-FFF2-40B4-BE49-F238E27FC236}">
                  <a16:creationId xmlns:a16="http://schemas.microsoft.com/office/drawing/2014/main" id="{EC0969BF-C7A6-4676-BF88-C75F04A237F7}"/>
                </a:ext>
              </a:extLst>
            </p:cNvPr>
            <p:cNvSpPr/>
            <p:nvPr/>
          </p:nvSpPr>
          <p:spPr>
            <a:xfrm>
              <a:off x="9981353" y="2605109"/>
              <a:ext cx="527127" cy="651489"/>
            </a:xfrm>
            <a:prstGeom prst="arc">
              <a:avLst>
                <a:gd name="adj1" fmla="val 3302414"/>
                <a:gd name="adj2" fmla="val 1040412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7531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6A2DDA-1BCD-499E-8A73-66DFF2EC1F7B}"/>
              </a:ext>
            </a:extLst>
          </p:cNvPr>
          <p:cNvGrpSpPr/>
          <p:nvPr/>
        </p:nvGrpSpPr>
        <p:grpSpPr>
          <a:xfrm>
            <a:off x="8653552" y="1000616"/>
            <a:ext cx="3154152" cy="2703444"/>
            <a:chOff x="8646944" y="1506739"/>
            <a:chExt cx="3154152" cy="2703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ED8A7FE-FE1F-44F9-81C7-47741ABC9C8F}"/>
                    </a:ext>
                  </a:extLst>
                </p:cNvPr>
                <p:cNvSpPr/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988881-EF3E-4BE8-A5F3-02AA86BF0B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345E1EF-6AAB-406A-A5B0-4D9EB74399DA}"/>
                </a:ext>
              </a:extLst>
            </p:cNvPr>
            <p:cNvGrpSpPr/>
            <p:nvPr/>
          </p:nvGrpSpPr>
          <p:grpSpPr>
            <a:xfrm>
              <a:off x="8646944" y="1684191"/>
              <a:ext cx="3154152" cy="2525992"/>
              <a:chOff x="8646944" y="1684191"/>
              <a:chExt cx="3154152" cy="252599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8F85F48-658B-4D20-9269-1F438544546E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2837927" cy="2525992"/>
                <a:chOff x="8646944" y="1684191"/>
                <a:chExt cx="2837927" cy="2525992"/>
              </a:xfrm>
            </p:grpSpPr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60337EF0-82DA-4EF4-A63A-38F4F0F1ED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645632" y="1684191"/>
                  <a:ext cx="774697" cy="1611465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8A359C28-7851-4F58-B578-84FFE0C045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46944" y="2700100"/>
                  <a:ext cx="2837927" cy="1510083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E6D34251-63A4-475A-99D8-E3D19FDCDF4B}"/>
                      </a:ext>
                    </a:extLst>
                  </p:cNvPr>
                  <p:cNvSpPr/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C6DAF6D0-583E-4C2C-B43E-580F43E75E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72E6493-41CC-475F-B4D2-39CD3B353680}"/>
              </a:ext>
            </a:extLst>
          </p:cNvPr>
          <p:cNvGrpSpPr/>
          <p:nvPr/>
        </p:nvGrpSpPr>
        <p:grpSpPr>
          <a:xfrm>
            <a:off x="10407198" y="2803991"/>
            <a:ext cx="641393" cy="671922"/>
            <a:chOff x="4048853" y="4884400"/>
            <a:chExt cx="641393" cy="671922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886F098-39BB-4F50-A4B6-234D150C337B}"/>
                </a:ext>
              </a:extLst>
            </p:cNvPr>
            <p:cNvCxnSpPr>
              <a:cxnSpLocks/>
            </p:cNvCxnSpPr>
            <p:nvPr/>
          </p:nvCxnSpPr>
          <p:spPr>
            <a:xfrm>
              <a:off x="4061314" y="4884400"/>
              <a:ext cx="0" cy="513662"/>
            </a:xfrm>
            <a:prstGeom prst="straightConnector1">
              <a:avLst/>
            </a:prstGeom>
            <a:ln w="28575"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/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03F027-0B91-4E6B-BC25-C6AE46FE28B0}"/>
              </a:ext>
            </a:extLst>
          </p:cNvPr>
          <p:cNvGrpSpPr/>
          <p:nvPr/>
        </p:nvGrpSpPr>
        <p:grpSpPr>
          <a:xfrm>
            <a:off x="8591348" y="2754754"/>
            <a:ext cx="1852271" cy="1153970"/>
            <a:chOff x="8584740" y="3260877"/>
            <a:chExt cx="1852271" cy="115397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C98444B-976C-4477-98A0-F43AB742A441}"/>
                </a:ext>
              </a:extLst>
            </p:cNvPr>
            <p:cNvGrpSpPr/>
            <p:nvPr/>
          </p:nvGrpSpPr>
          <p:grpSpPr>
            <a:xfrm>
              <a:off x="9025027" y="3763358"/>
              <a:ext cx="653769" cy="651489"/>
              <a:chOff x="5132963" y="4152145"/>
              <a:chExt cx="653769" cy="6514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/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DCA5F986-CF6A-45AE-BBB9-02F4B91DAF3D}"/>
                  </a:ext>
                </a:extLst>
              </p:cNvPr>
              <p:cNvSpPr/>
              <p:nvPr/>
            </p:nvSpPr>
            <p:spPr>
              <a:xfrm>
                <a:off x="5202516" y="4152145"/>
                <a:ext cx="527127" cy="651489"/>
              </a:xfrm>
              <a:prstGeom prst="arc">
                <a:avLst>
                  <a:gd name="adj1" fmla="val 17665651"/>
                  <a:gd name="adj2" fmla="val 133398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8AA5195-72DD-4007-9492-6EC649158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4740" y="3260877"/>
              <a:ext cx="1852271" cy="970727"/>
            </a:xfrm>
            <a:prstGeom prst="line">
              <a:avLst/>
            </a:prstGeom>
            <a:ln w="28575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85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/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9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FDCEE3-AADC-4CE7-8639-75DED6DFEA68}"/>
              </a:ext>
            </a:extLst>
          </p:cNvPr>
          <p:cNvGrpSpPr/>
          <p:nvPr/>
        </p:nvGrpSpPr>
        <p:grpSpPr>
          <a:xfrm>
            <a:off x="9807033" y="1326746"/>
            <a:ext cx="1548404" cy="2046635"/>
            <a:chOff x="9800425" y="1832869"/>
            <a:chExt cx="1548404" cy="2046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/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FA03516-5953-4B23-A3F4-6897E56A5A0D}"/>
                </a:ext>
              </a:extLst>
            </p:cNvPr>
            <p:cNvGrpSpPr/>
            <p:nvPr/>
          </p:nvGrpSpPr>
          <p:grpSpPr>
            <a:xfrm>
              <a:off x="9800425" y="2262090"/>
              <a:ext cx="1459883" cy="1617414"/>
              <a:chOff x="9800425" y="2262090"/>
              <a:chExt cx="1459883" cy="1617414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86B75AC9-59E5-40AE-8543-91078056C8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38275" y="2262090"/>
                <a:ext cx="822033" cy="93747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99724A9-5292-41A6-AD22-DB6923B6268F}"/>
                  </a:ext>
                </a:extLst>
              </p:cNvPr>
              <p:cNvGrpSpPr/>
              <p:nvPr/>
            </p:nvGrpSpPr>
            <p:grpSpPr>
              <a:xfrm>
                <a:off x="9800425" y="2548206"/>
                <a:ext cx="1303762" cy="1331298"/>
                <a:chOff x="9800425" y="2548206"/>
                <a:chExt cx="1303762" cy="13312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1" name="Arc 70">
                  <a:extLst>
                    <a:ext uri="{FF2B5EF4-FFF2-40B4-BE49-F238E27FC236}">
                      <a16:creationId xmlns:a16="http://schemas.microsoft.com/office/drawing/2014/main" id="{EBC7940A-35DA-45EB-BB7B-5CB8158B1AF2}"/>
                    </a:ext>
                  </a:extLst>
                </p:cNvPr>
                <p:cNvSpPr/>
                <p:nvPr/>
              </p:nvSpPr>
              <p:spPr>
                <a:xfrm>
                  <a:off x="9800425" y="2548206"/>
                  <a:ext cx="1303762" cy="1331298"/>
                </a:xfrm>
                <a:prstGeom prst="arc">
                  <a:avLst>
                    <a:gd name="adj1" fmla="val 18679449"/>
                    <a:gd name="adj2" fmla="val 2006700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30E78F-D152-4DE6-A811-4B9AC6FD7F2A}"/>
              </a:ext>
            </a:extLst>
          </p:cNvPr>
          <p:cNvGrpSpPr/>
          <p:nvPr/>
        </p:nvGrpSpPr>
        <p:grpSpPr>
          <a:xfrm>
            <a:off x="9387368" y="1781542"/>
            <a:ext cx="1005857" cy="941002"/>
            <a:chOff x="3029026" y="3861960"/>
            <a:chExt cx="878095" cy="75353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233EA75-A0E0-49C7-8A16-5DB970160B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5363" y="4037838"/>
              <a:ext cx="311758" cy="57765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58D6051-5D90-4662-8CDD-D749F087FF19}"/>
                    </a:ext>
                  </a:extLst>
                </p:cNvPr>
                <p:cNvSpPr/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CD8C647-7B8B-4CD8-B760-966EB95D9B2F}"/>
              </a:ext>
            </a:extLst>
          </p:cNvPr>
          <p:cNvGrpSpPr/>
          <p:nvPr/>
        </p:nvGrpSpPr>
        <p:grpSpPr>
          <a:xfrm>
            <a:off x="10351818" y="2701459"/>
            <a:ext cx="144000" cy="991412"/>
            <a:chOff x="10345210" y="3207582"/>
            <a:chExt cx="144000" cy="991412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C55594D-4DB8-490C-820E-3508C1DF35EB}"/>
                </a:ext>
              </a:extLst>
            </p:cNvPr>
            <p:cNvCxnSpPr>
              <a:cxnSpLocks/>
            </p:cNvCxnSpPr>
            <p:nvPr/>
          </p:nvCxnSpPr>
          <p:spPr>
            <a:xfrm>
              <a:off x="10402167" y="3386316"/>
              <a:ext cx="15649" cy="81267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FF82684-09A7-420E-9920-7F287EAE39F9}"/>
                </a:ext>
              </a:extLst>
            </p:cNvPr>
            <p:cNvSpPr/>
            <p:nvPr/>
          </p:nvSpPr>
          <p:spPr>
            <a:xfrm>
              <a:off x="10345210" y="3207582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1C8938-CD2C-457B-BBF8-345BF2CE8169}"/>
              </a:ext>
            </a:extLst>
          </p:cNvPr>
          <p:cNvGrpSpPr/>
          <p:nvPr/>
        </p:nvGrpSpPr>
        <p:grpSpPr>
          <a:xfrm>
            <a:off x="8653552" y="3528549"/>
            <a:ext cx="1790067" cy="196932"/>
            <a:chOff x="8646944" y="4034672"/>
            <a:chExt cx="1790067" cy="196932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5F7483C-A2A7-4977-A694-7A37518579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944" y="4210912"/>
              <a:ext cx="1790067" cy="2069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21AB71B-C941-4A74-8F50-A72484E67FD2}"/>
                </a:ext>
              </a:extLst>
            </p:cNvPr>
            <p:cNvSpPr/>
            <p:nvPr/>
          </p:nvSpPr>
          <p:spPr>
            <a:xfrm>
              <a:off x="10261013" y="4034672"/>
              <a:ext cx="156803" cy="176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483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−9−8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4831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7ED6B36E-C68B-43CD-B116-8127A2A512FD}"/>
              </a:ext>
            </a:extLst>
          </p:cNvPr>
          <p:cNvGrpSpPr/>
          <p:nvPr/>
        </p:nvGrpSpPr>
        <p:grpSpPr>
          <a:xfrm>
            <a:off x="822959" y="804929"/>
            <a:ext cx="11012459" cy="3091277"/>
            <a:chOff x="822959" y="804929"/>
            <a:chExt cx="11012459" cy="3091277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27BD2F2-114E-4E31-9194-0A70BEECA8CA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577BEE9-FD89-4B4A-8D31-BB1BF2777A2E}"/>
                </a:ext>
              </a:extLst>
            </p:cNvPr>
            <p:cNvSpPr/>
            <p:nvPr/>
          </p:nvSpPr>
          <p:spPr>
            <a:xfrm>
              <a:off x="8229264" y="804929"/>
              <a:ext cx="3606154" cy="309127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1383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6A2DDA-1BCD-499E-8A73-66DFF2EC1F7B}"/>
              </a:ext>
            </a:extLst>
          </p:cNvPr>
          <p:cNvGrpSpPr/>
          <p:nvPr/>
        </p:nvGrpSpPr>
        <p:grpSpPr>
          <a:xfrm>
            <a:off x="8653552" y="1000616"/>
            <a:ext cx="3154152" cy="2703444"/>
            <a:chOff x="8646944" y="1506739"/>
            <a:chExt cx="3154152" cy="2703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ED8A7FE-FE1F-44F9-81C7-47741ABC9C8F}"/>
                    </a:ext>
                  </a:extLst>
                </p:cNvPr>
                <p:cNvSpPr/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988881-EF3E-4BE8-A5F3-02AA86BF0B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345E1EF-6AAB-406A-A5B0-4D9EB74399DA}"/>
                </a:ext>
              </a:extLst>
            </p:cNvPr>
            <p:cNvGrpSpPr/>
            <p:nvPr/>
          </p:nvGrpSpPr>
          <p:grpSpPr>
            <a:xfrm>
              <a:off x="8646944" y="1684191"/>
              <a:ext cx="3154152" cy="2525992"/>
              <a:chOff x="8646944" y="1684191"/>
              <a:chExt cx="3154152" cy="252599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8F85F48-658B-4D20-9269-1F438544546E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2837927" cy="2525992"/>
                <a:chOff x="8646944" y="1684191"/>
                <a:chExt cx="2837927" cy="2525992"/>
              </a:xfrm>
            </p:grpSpPr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60337EF0-82DA-4EF4-A63A-38F4F0F1ED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645632" y="1684191"/>
                  <a:ext cx="774697" cy="1611465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8A359C28-7851-4F58-B578-84FFE0C045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46944" y="2700100"/>
                  <a:ext cx="2837927" cy="1510083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E6D34251-63A4-475A-99D8-E3D19FDCDF4B}"/>
                      </a:ext>
                    </a:extLst>
                  </p:cNvPr>
                  <p:cNvSpPr/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C6DAF6D0-583E-4C2C-B43E-580F43E75E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72E6493-41CC-475F-B4D2-39CD3B353680}"/>
              </a:ext>
            </a:extLst>
          </p:cNvPr>
          <p:cNvGrpSpPr/>
          <p:nvPr/>
        </p:nvGrpSpPr>
        <p:grpSpPr>
          <a:xfrm>
            <a:off x="10407198" y="2803991"/>
            <a:ext cx="641393" cy="671922"/>
            <a:chOff x="4048853" y="4884400"/>
            <a:chExt cx="641393" cy="671922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886F098-39BB-4F50-A4B6-234D150C337B}"/>
                </a:ext>
              </a:extLst>
            </p:cNvPr>
            <p:cNvCxnSpPr>
              <a:cxnSpLocks/>
            </p:cNvCxnSpPr>
            <p:nvPr/>
          </p:nvCxnSpPr>
          <p:spPr>
            <a:xfrm>
              <a:off x="4061314" y="4884400"/>
              <a:ext cx="0" cy="513662"/>
            </a:xfrm>
            <a:prstGeom prst="straightConnector1">
              <a:avLst/>
            </a:prstGeom>
            <a:ln w="28575"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/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03F027-0B91-4E6B-BC25-C6AE46FE28B0}"/>
              </a:ext>
            </a:extLst>
          </p:cNvPr>
          <p:cNvGrpSpPr/>
          <p:nvPr/>
        </p:nvGrpSpPr>
        <p:grpSpPr>
          <a:xfrm>
            <a:off x="8591348" y="2754754"/>
            <a:ext cx="1852271" cy="1153970"/>
            <a:chOff x="8584740" y="3260877"/>
            <a:chExt cx="1852271" cy="115397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C98444B-976C-4477-98A0-F43AB742A441}"/>
                </a:ext>
              </a:extLst>
            </p:cNvPr>
            <p:cNvGrpSpPr/>
            <p:nvPr/>
          </p:nvGrpSpPr>
          <p:grpSpPr>
            <a:xfrm>
              <a:off x="9025027" y="3763358"/>
              <a:ext cx="653769" cy="651489"/>
              <a:chOff x="5132963" y="4152145"/>
              <a:chExt cx="653769" cy="6514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/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DCA5F986-CF6A-45AE-BBB9-02F4B91DAF3D}"/>
                  </a:ext>
                </a:extLst>
              </p:cNvPr>
              <p:cNvSpPr/>
              <p:nvPr/>
            </p:nvSpPr>
            <p:spPr>
              <a:xfrm>
                <a:off x="5202516" y="4152145"/>
                <a:ext cx="527127" cy="651489"/>
              </a:xfrm>
              <a:prstGeom prst="arc">
                <a:avLst>
                  <a:gd name="adj1" fmla="val 17665651"/>
                  <a:gd name="adj2" fmla="val 133398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8AA5195-72DD-4007-9492-6EC649158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4740" y="3260877"/>
              <a:ext cx="1852271" cy="970727"/>
            </a:xfrm>
            <a:prstGeom prst="line">
              <a:avLst/>
            </a:prstGeom>
            <a:ln w="28575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86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/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9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FDCEE3-AADC-4CE7-8639-75DED6DFEA68}"/>
              </a:ext>
            </a:extLst>
          </p:cNvPr>
          <p:cNvGrpSpPr/>
          <p:nvPr/>
        </p:nvGrpSpPr>
        <p:grpSpPr>
          <a:xfrm>
            <a:off x="9807033" y="1326746"/>
            <a:ext cx="1548404" cy="2046635"/>
            <a:chOff x="9800425" y="1832869"/>
            <a:chExt cx="1548404" cy="2046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/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FA03516-5953-4B23-A3F4-6897E56A5A0D}"/>
                </a:ext>
              </a:extLst>
            </p:cNvPr>
            <p:cNvGrpSpPr/>
            <p:nvPr/>
          </p:nvGrpSpPr>
          <p:grpSpPr>
            <a:xfrm>
              <a:off x="9800425" y="2262090"/>
              <a:ext cx="1459883" cy="1617414"/>
              <a:chOff x="9800425" y="2262090"/>
              <a:chExt cx="1459883" cy="1617414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86B75AC9-59E5-40AE-8543-91078056C8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38275" y="2262090"/>
                <a:ext cx="822033" cy="93747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99724A9-5292-41A6-AD22-DB6923B6268F}"/>
                  </a:ext>
                </a:extLst>
              </p:cNvPr>
              <p:cNvGrpSpPr/>
              <p:nvPr/>
            </p:nvGrpSpPr>
            <p:grpSpPr>
              <a:xfrm>
                <a:off x="9800425" y="2548206"/>
                <a:ext cx="1303762" cy="1331298"/>
                <a:chOff x="9800425" y="2548206"/>
                <a:chExt cx="1303762" cy="13312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1" name="Arc 70">
                  <a:extLst>
                    <a:ext uri="{FF2B5EF4-FFF2-40B4-BE49-F238E27FC236}">
                      <a16:creationId xmlns:a16="http://schemas.microsoft.com/office/drawing/2014/main" id="{EBC7940A-35DA-45EB-BB7B-5CB8158B1AF2}"/>
                    </a:ext>
                  </a:extLst>
                </p:cNvPr>
                <p:cNvSpPr/>
                <p:nvPr/>
              </p:nvSpPr>
              <p:spPr>
                <a:xfrm>
                  <a:off x="9800425" y="2548206"/>
                  <a:ext cx="1303762" cy="1331298"/>
                </a:xfrm>
                <a:prstGeom prst="arc">
                  <a:avLst>
                    <a:gd name="adj1" fmla="val 18679449"/>
                    <a:gd name="adj2" fmla="val 2006700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30E78F-D152-4DE6-A811-4B9AC6FD7F2A}"/>
              </a:ext>
            </a:extLst>
          </p:cNvPr>
          <p:cNvGrpSpPr/>
          <p:nvPr/>
        </p:nvGrpSpPr>
        <p:grpSpPr>
          <a:xfrm>
            <a:off x="9387368" y="1781542"/>
            <a:ext cx="1005857" cy="941002"/>
            <a:chOff x="3029026" y="3861960"/>
            <a:chExt cx="878095" cy="75353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233EA75-A0E0-49C7-8A16-5DB970160B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5363" y="4037838"/>
              <a:ext cx="311758" cy="57765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58D6051-5D90-4662-8CDD-D749F087FF19}"/>
                    </a:ext>
                  </a:extLst>
                </p:cNvPr>
                <p:cNvSpPr/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CD8C647-7B8B-4CD8-B760-966EB95D9B2F}"/>
              </a:ext>
            </a:extLst>
          </p:cNvPr>
          <p:cNvGrpSpPr/>
          <p:nvPr/>
        </p:nvGrpSpPr>
        <p:grpSpPr>
          <a:xfrm>
            <a:off x="10351818" y="2701459"/>
            <a:ext cx="144000" cy="991412"/>
            <a:chOff x="10345210" y="3207582"/>
            <a:chExt cx="144000" cy="991412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C55594D-4DB8-490C-820E-3508C1DF35EB}"/>
                </a:ext>
              </a:extLst>
            </p:cNvPr>
            <p:cNvCxnSpPr>
              <a:cxnSpLocks/>
            </p:cNvCxnSpPr>
            <p:nvPr/>
          </p:nvCxnSpPr>
          <p:spPr>
            <a:xfrm>
              <a:off x="10402167" y="3386316"/>
              <a:ext cx="15649" cy="81267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FF82684-09A7-420E-9920-7F287EAE39F9}"/>
                </a:ext>
              </a:extLst>
            </p:cNvPr>
            <p:cNvSpPr/>
            <p:nvPr/>
          </p:nvSpPr>
          <p:spPr>
            <a:xfrm>
              <a:off x="10345210" y="3207582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1C8938-CD2C-457B-BBF8-345BF2CE8169}"/>
              </a:ext>
            </a:extLst>
          </p:cNvPr>
          <p:cNvGrpSpPr/>
          <p:nvPr/>
        </p:nvGrpSpPr>
        <p:grpSpPr>
          <a:xfrm>
            <a:off x="8653552" y="3528549"/>
            <a:ext cx="1790067" cy="196932"/>
            <a:chOff x="8646944" y="4034672"/>
            <a:chExt cx="1790067" cy="196932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5F7483C-A2A7-4977-A694-7A37518579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944" y="4210912"/>
              <a:ext cx="1790067" cy="2069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21AB71B-C941-4A74-8F50-A72484E67FD2}"/>
                </a:ext>
              </a:extLst>
            </p:cNvPr>
            <p:cNvSpPr/>
            <p:nvPr/>
          </p:nvSpPr>
          <p:spPr>
            <a:xfrm>
              <a:off x="10261013" y="4034672"/>
              <a:ext cx="156803" cy="176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545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−9−8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54553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7ED6B36E-C68B-43CD-B116-8127A2A512FD}"/>
              </a:ext>
            </a:extLst>
          </p:cNvPr>
          <p:cNvGrpSpPr/>
          <p:nvPr/>
        </p:nvGrpSpPr>
        <p:grpSpPr>
          <a:xfrm>
            <a:off x="822959" y="804929"/>
            <a:ext cx="11012459" cy="3091277"/>
            <a:chOff x="822959" y="804929"/>
            <a:chExt cx="11012459" cy="3091277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27BD2F2-114E-4E31-9194-0A70BEECA8CA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577BEE9-FD89-4B4A-8D31-BB1BF2777A2E}"/>
                </a:ext>
              </a:extLst>
            </p:cNvPr>
            <p:cNvSpPr/>
            <p:nvPr/>
          </p:nvSpPr>
          <p:spPr>
            <a:xfrm>
              <a:off x="8229264" y="804929"/>
              <a:ext cx="3606154" cy="309127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6090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6A2DDA-1BCD-499E-8A73-66DFF2EC1F7B}"/>
              </a:ext>
            </a:extLst>
          </p:cNvPr>
          <p:cNvGrpSpPr/>
          <p:nvPr/>
        </p:nvGrpSpPr>
        <p:grpSpPr>
          <a:xfrm>
            <a:off x="8653552" y="1000616"/>
            <a:ext cx="3154152" cy="2703444"/>
            <a:chOff x="8646944" y="1506739"/>
            <a:chExt cx="3154152" cy="2703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ED8A7FE-FE1F-44F9-81C7-47741ABC9C8F}"/>
                    </a:ext>
                  </a:extLst>
                </p:cNvPr>
                <p:cNvSpPr/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988881-EF3E-4BE8-A5F3-02AA86BF0B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345E1EF-6AAB-406A-A5B0-4D9EB74399DA}"/>
                </a:ext>
              </a:extLst>
            </p:cNvPr>
            <p:cNvGrpSpPr/>
            <p:nvPr/>
          </p:nvGrpSpPr>
          <p:grpSpPr>
            <a:xfrm>
              <a:off x="8646944" y="1684191"/>
              <a:ext cx="3154152" cy="2525992"/>
              <a:chOff x="8646944" y="1684191"/>
              <a:chExt cx="3154152" cy="252599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8F85F48-658B-4D20-9269-1F438544546E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2837927" cy="2525992"/>
                <a:chOff x="8646944" y="1684191"/>
                <a:chExt cx="2837927" cy="2525992"/>
              </a:xfrm>
            </p:grpSpPr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60337EF0-82DA-4EF4-A63A-38F4F0F1ED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645632" y="1684191"/>
                  <a:ext cx="774697" cy="1611465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8A359C28-7851-4F58-B578-84FFE0C045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46944" y="2700100"/>
                  <a:ext cx="2837927" cy="1510083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E6D34251-63A4-475A-99D8-E3D19FDCDF4B}"/>
                      </a:ext>
                    </a:extLst>
                  </p:cNvPr>
                  <p:cNvSpPr/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C6DAF6D0-583E-4C2C-B43E-580F43E75E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72E6493-41CC-475F-B4D2-39CD3B353680}"/>
              </a:ext>
            </a:extLst>
          </p:cNvPr>
          <p:cNvGrpSpPr/>
          <p:nvPr/>
        </p:nvGrpSpPr>
        <p:grpSpPr>
          <a:xfrm>
            <a:off x="10407198" y="2803991"/>
            <a:ext cx="641393" cy="671922"/>
            <a:chOff x="4048853" y="4884400"/>
            <a:chExt cx="641393" cy="671922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886F098-39BB-4F50-A4B6-234D150C337B}"/>
                </a:ext>
              </a:extLst>
            </p:cNvPr>
            <p:cNvCxnSpPr>
              <a:cxnSpLocks/>
            </p:cNvCxnSpPr>
            <p:nvPr/>
          </p:nvCxnSpPr>
          <p:spPr>
            <a:xfrm>
              <a:off x="4061314" y="4884400"/>
              <a:ext cx="0" cy="513662"/>
            </a:xfrm>
            <a:prstGeom prst="straightConnector1">
              <a:avLst/>
            </a:prstGeom>
            <a:ln w="28575"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/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03F027-0B91-4E6B-BC25-C6AE46FE28B0}"/>
              </a:ext>
            </a:extLst>
          </p:cNvPr>
          <p:cNvGrpSpPr/>
          <p:nvPr/>
        </p:nvGrpSpPr>
        <p:grpSpPr>
          <a:xfrm>
            <a:off x="8591348" y="2754754"/>
            <a:ext cx="1852271" cy="1153970"/>
            <a:chOff x="8584740" y="3260877"/>
            <a:chExt cx="1852271" cy="115397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C98444B-976C-4477-98A0-F43AB742A441}"/>
                </a:ext>
              </a:extLst>
            </p:cNvPr>
            <p:cNvGrpSpPr/>
            <p:nvPr/>
          </p:nvGrpSpPr>
          <p:grpSpPr>
            <a:xfrm>
              <a:off x="9025027" y="3763358"/>
              <a:ext cx="653769" cy="651489"/>
              <a:chOff x="5132963" y="4152145"/>
              <a:chExt cx="653769" cy="6514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/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DCA5F986-CF6A-45AE-BBB9-02F4B91DAF3D}"/>
                  </a:ext>
                </a:extLst>
              </p:cNvPr>
              <p:cNvSpPr/>
              <p:nvPr/>
            </p:nvSpPr>
            <p:spPr>
              <a:xfrm>
                <a:off x="5202516" y="4152145"/>
                <a:ext cx="527127" cy="651489"/>
              </a:xfrm>
              <a:prstGeom prst="arc">
                <a:avLst>
                  <a:gd name="adj1" fmla="val 17665651"/>
                  <a:gd name="adj2" fmla="val 133398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8AA5195-72DD-4007-9492-6EC649158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4740" y="3260877"/>
              <a:ext cx="1852271" cy="970727"/>
            </a:xfrm>
            <a:prstGeom prst="line">
              <a:avLst/>
            </a:prstGeom>
            <a:ln w="28575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87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/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9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FDCEE3-AADC-4CE7-8639-75DED6DFEA68}"/>
              </a:ext>
            </a:extLst>
          </p:cNvPr>
          <p:cNvGrpSpPr/>
          <p:nvPr/>
        </p:nvGrpSpPr>
        <p:grpSpPr>
          <a:xfrm>
            <a:off x="9807033" y="1326746"/>
            <a:ext cx="1548404" cy="2046635"/>
            <a:chOff x="9800425" y="1832869"/>
            <a:chExt cx="1548404" cy="2046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/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FA03516-5953-4B23-A3F4-6897E56A5A0D}"/>
                </a:ext>
              </a:extLst>
            </p:cNvPr>
            <p:cNvGrpSpPr/>
            <p:nvPr/>
          </p:nvGrpSpPr>
          <p:grpSpPr>
            <a:xfrm>
              <a:off x="9800425" y="2262090"/>
              <a:ext cx="1459883" cy="1617414"/>
              <a:chOff x="9800425" y="2262090"/>
              <a:chExt cx="1459883" cy="1617414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86B75AC9-59E5-40AE-8543-91078056C8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38275" y="2262090"/>
                <a:ext cx="822033" cy="93747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99724A9-5292-41A6-AD22-DB6923B6268F}"/>
                  </a:ext>
                </a:extLst>
              </p:cNvPr>
              <p:cNvGrpSpPr/>
              <p:nvPr/>
            </p:nvGrpSpPr>
            <p:grpSpPr>
              <a:xfrm>
                <a:off x="9800425" y="2548206"/>
                <a:ext cx="1303762" cy="1331298"/>
                <a:chOff x="9800425" y="2548206"/>
                <a:chExt cx="1303762" cy="13312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1" name="Arc 70">
                  <a:extLst>
                    <a:ext uri="{FF2B5EF4-FFF2-40B4-BE49-F238E27FC236}">
                      <a16:creationId xmlns:a16="http://schemas.microsoft.com/office/drawing/2014/main" id="{EBC7940A-35DA-45EB-BB7B-5CB8158B1AF2}"/>
                    </a:ext>
                  </a:extLst>
                </p:cNvPr>
                <p:cNvSpPr/>
                <p:nvPr/>
              </p:nvSpPr>
              <p:spPr>
                <a:xfrm>
                  <a:off x="9800425" y="2548206"/>
                  <a:ext cx="1303762" cy="1331298"/>
                </a:xfrm>
                <a:prstGeom prst="arc">
                  <a:avLst>
                    <a:gd name="adj1" fmla="val 18679449"/>
                    <a:gd name="adj2" fmla="val 2006700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30E78F-D152-4DE6-A811-4B9AC6FD7F2A}"/>
              </a:ext>
            </a:extLst>
          </p:cNvPr>
          <p:cNvGrpSpPr/>
          <p:nvPr/>
        </p:nvGrpSpPr>
        <p:grpSpPr>
          <a:xfrm>
            <a:off x="9387368" y="1781542"/>
            <a:ext cx="1005857" cy="941002"/>
            <a:chOff x="3029026" y="3861960"/>
            <a:chExt cx="878095" cy="75353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233EA75-A0E0-49C7-8A16-5DB970160B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5363" y="4037838"/>
              <a:ext cx="311758" cy="57765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58D6051-5D90-4662-8CDD-D749F087FF19}"/>
                    </a:ext>
                  </a:extLst>
                </p:cNvPr>
                <p:cNvSpPr/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CD8C647-7B8B-4CD8-B760-966EB95D9B2F}"/>
              </a:ext>
            </a:extLst>
          </p:cNvPr>
          <p:cNvGrpSpPr/>
          <p:nvPr/>
        </p:nvGrpSpPr>
        <p:grpSpPr>
          <a:xfrm>
            <a:off x="10351818" y="2701459"/>
            <a:ext cx="144000" cy="991412"/>
            <a:chOff x="10345210" y="3207582"/>
            <a:chExt cx="144000" cy="991412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C55594D-4DB8-490C-820E-3508C1DF35EB}"/>
                </a:ext>
              </a:extLst>
            </p:cNvPr>
            <p:cNvCxnSpPr>
              <a:cxnSpLocks/>
            </p:cNvCxnSpPr>
            <p:nvPr/>
          </p:nvCxnSpPr>
          <p:spPr>
            <a:xfrm>
              <a:off x="10402167" y="3386316"/>
              <a:ext cx="15649" cy="81267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FF82684-09A7-420E-9920-7F287EAE39F9}"/>
                </a:ext>
              </a:extLst>
            </p:cNvPr>
            <p:cNvSpPr/>
            <p:nvPr/>
          </p:nvSpPr>
          <p:spPr>
            <a:xfrm>
              <a:off x="10345210" y="3207582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1C8938-CD2C-457B-BBF8-345BF2CE8169}"/>
              </a:ext>
            </a:extLst>
          </p:cNvPr>
          <p:cNvGrpSpPr/>
          <p:nvPr/>
        </p:nvGrpSpPr>
        <p:grpSpPr>
          <a:xfrm>
            <a:off x="8653552" y="3528549"/>
            <a:ext cx="1790067" cy="196932"/>
            <a:chOff x="8646944" y="4034672"/>
            <a:chExt cx="1790067" cy="196932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5F7483C-A2A7-4977-A694-7A37518579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944" y="4210912"/>
              <a:ext cx="1790067" cy="2069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21AB71B-C941-4A74-8F50-A72484E67FD2}"/>
                </a:ext>
              </a:extLst>
            </p:cNvPr>
            <p:cNvSpPr/>
            <p:nvPr/>
          </p:nvSpPr>
          <p:spPr>
            <a:xfrm>
              <a:off x="10261013" y="4034672"/>
              <a:ext cx="156803" cy="176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545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−9−8</m:t>
                    </m:r>
                    <m:func>
                      <m:funcPr>
                        <m:ctrlP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5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sSup>
                          <m:sSupPr>
                            <m:ctrlPr>
                              <a:rPr lang="en-GB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𝟑𝟎</m:t>
                            </m:r>
                          </m:e>
                          <m:sup>
                            <m:r>
                              <a:rPr lang="en-GB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54553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7ED6B36E-C68B-43CD-B116-8127A2A512FD}"/>
              </a:ext>
            </a:extLst>
          </p:cNvPr>
          <p:cNvGrpSpPr/>
          <p:nvPr/>
        </p:nvGrpSpPr>
        <p:grpSpPr>
          <a:xfrm>
            <a:off x="822959" y="804929"/>
            <a:ext cx="11012459" cy="3091277"/>
            <a:chOff x="822959" y="804929"/>
            <a:chExt cx="11012459" cy="3091277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27BD2F2-114E-4E31-9194-0A70BEECA8CA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577BEE9-FD89-4B4A-8D31-BB1BF2777A2E}"/>
                </a:ext>
              </a:extLst>
            </p:cNvPr>
            <p:cNvSpPr/>
            <p:nvPr/>
          </p:nvSpPr>
          <p:spPr>
            <a:xfrm>
              <a:off x="8229264" y="804929"/>
              <a:ext cx="3606154" cy="309127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4436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6A2DDA-1BCD-499E-8A73-66DFF2EC1F7B}"/>
              </a:ext>
            </a:extLst>
          </p:cNvPr>
          <p:cNvGrpSpPr/>
          <p:nvPr/>
        </p:nvGrpSpPr>
        <p:grpSpPr>
          <a:xfrm>
            <a:off x="8653552" y="1000616"/>
            <a:ext cx="3154152" cy="2703444"/>
            <a:chOff x="8646944" y="1506739"/>
            <a:chExt cx="3154152" cy="2703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ED8A7FE-FE1F-44F9-81C7-47741ABC9C8F}"/>
                    </a:ext>
                  </a:extLst>
                </p:cNvPr>
                <p:cNvSpPr/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988881-EF3E-4BE8-A5F3-02AA86BF0B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345E1EF-6AAB-406A-A5B0-4D9EB74399DA}"/>
                </a:ext>
              </a:extLst>
            </p:cNvPr>
            <p:cNvGrpSpPr/>
            <p:nvPr/>
          </p:nvGrpSpPr>
          <p:grpSpPr>
            <a:xfrm>
              <a:off x="8646944" y="1684191"/>
              <a:ext cx="3154152" cy="2525992"/>
              <a:chOff x="8646944" y="1684191"/>
              <a:chExt cx="3154152" cy="252599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8F85F48-658B-4D20-9269-1F438544546E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2837927" cy="2525992"/>
                <a:chOff x="8646944" y="1684191"/>
                <a:chExt cx="2837927" cy="2525992"/>
              </a:xfrm>
            </p:grpSpPr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60337EF0-82DA-4EF4-A63A-38F4F0F1ED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645632" y="1684191"/>
                  <a:ext cx="774697" cy="1611465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8A359C28-7851-4F58-B578-84FFE0C045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46944" y="2700100"/>
                  <a:ext cx="2837927" cy="1510083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E6D34251-63A4-475A-99D8-E3D19FDCDF4B}"/>
                      </a:ext>
                    </a:extLst>
                  </p:cNvPr>
                  <p:cNvSpPr/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C6DAF6D0-583E-4C2C-B43E-580F43E75E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72E6493-41CC-475F-B4D2-39CD3B353680}"/>
              </a:ext>
            </a:extLst>
          </p:cNvPr>
          <p:cNvGrpSpPr/>
          <p:nvPr/>
        </p:nvGrpSpPr>
        <p:grpSpPr>
          <a:xfrm>
            <a:off x="10407198" y="2803991"/>
            <a:ext cx="641393" cy="671922"/>
            <a:chOff x="4048853" y="4884400"/>
            <a:chExt cx="641393" cy="671922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886F098-39BB-4F50-A4B6-234D150C337B}"/>
                </a:ext>
              </a:extLst>
            </p:cNvPr>
            <p:cNvCxnSpPr>
              <a:cxnSpLocks/>
            </p:cNvCxnSpPr>
            <p:nvPr/>
          </p:nvCxnSpPr>
          <p:spPr>
            <a:xfrm>
              <a:off x="4061314" y="4884400"/>
              <a:ext cx="0" cy="513662"/>
            </a:xfrm>
            <a:prstGeom prst="straightConnector1">
              <a:avLst/>
            </a:prstGeom>
            <a:ln w="28575"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/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03F027-0B91-4E6B-BC25-C6AE46FE28B0}"/>
              </a:ext>
            </a:extLst>
          </p:cNvPr>
          <p:cNvGrpSpPr/>
          <p:nvPr/>
        </p:nvGrpSpPr>
        <p:grpSpPr>
          <a:xfrm>
            <a:off x="8591348" y="2754754"/>
            <a:ext cx="1852271" cy="1153970"/>
            <a:chOff x="8584740" y="3260877"/>
            <a:chExt cx="1852271" cy="115397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C98444B-976C-4477-98A0-F43AB742A441}"/>
                </a:ext>
              </a:extLst>
            </p:cNvPr>
            <p:cNvGrpSpPr/>
            <p:nvPr/>
          </p:nvGrpSpPr>
          <p:grpSpPr>
            <a:xfrm>
              <a:off x="9025027" y="3763358"/>
              <a:ext cx="653769" cy="651489"/>
              <a:chOff x="5132963" y="4152145"/>
              <a:chExt cx="653769" cy="6514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/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DCA5F986-CF6A-45AE-BBB9-02F4B91DAF3D}"/>
                  </a:ext>
                </a:extLst>
              </p:cNvPr>
              <p:cNvSpPr/>
              <p:nvPr/>
            </p:nvSpPr>
            <p:spPr>
              <a:xfrm>
                <a:off x="5202516" y="4152145"/>
                <a:ext cx="527127" cy="651489"/>
              </a:xfrm>
              <a:prstGeom prst="arc">
                <a:avLst>
                  <a:gd name="adj1" fmla="val 17665651"/>
                  <a:gd name="adj2" fmla="val 133398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8AA5195-72DD-4007-9492-6EC649158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4740" y="3260877"/>
              <a:ext cx="1852271" cy="970727"/>
            </a:xfrm>
            <a:prstGeom prst="line">
              <a:avLst/>
            </a:prstGeom>
            <a:ln w="28575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88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/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9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FDCEE3-AADC-4CE7-8639-75DED6DFEA68}"/>
              </a:ext>
            </a:extLst>
          </p:cNvPr>
          <p:cNvGrpSpPr/>
          <p:nvPr/>
        </p:nvGrpSpPr>
        <p:grpSpPr>
          <a:xfrm>
            <a:off x="9807033" y="1326746"/>
            <a:ext cx="1548404" cy="2046635"/>
            <a:chOff x="9800425" y="1832869"/>
            <a:chExt cx="1548404" cy="2046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/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FA03516-5953-4B23-A3F4-6897E56A5A0D}"/>
                </a:ext>
              </a:extLst>
            </p:cNvPr>
            <p:cNvGrpSpPr/>
            <p:nvPr/>
          </p:nvGrpSpPr>
          <p:grpSpPr>
            <a:xfrm>
              <a:off x="9800425" y="2262090"/>
              <a:ext cx="1459883" cy="1617414"/>
              <a:chOff x="9800425" y="2262090"/>
              <a:chExt cx="1459883" cy="1617414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86B75AC9-59E5-40AE-8543-91078056C8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38275" y="2262090"/>
                <a:ext cx="822033" cy="93747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99724A9-5292-41A6-AD22-DB6923B6268F}"/>
                  </a:ext>
                </a:extLst>
              </p:cNvPr>
              <p:cNvGrpSpPr/>
              <p:nvPr/>
            </p:nvGrpSpPr>
            <p:grpSpPr>
              <a:xfrm>
                <a:off x="9800425" y="2548206"/>
                <a:ext cx="1303762" cy="1331298"/>
                <a:chOff x="9800425" y="2548206"/>
                <a:chExt cx="1303762" cy="13312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1" name="Arc 70">
                  <a:extLst>
                    <a:ext uri="{FF2B5EF4-FFF2-40B4-BE49-F238E27FC236}">
                      <a16:creationId xmlns:a16="http://schemas.microsoft.com/office/drawing/2014/main" id="{EBC7940A-35DA-45EB-BB7B-5CB8158B1AF2}"/>
                    </a:ext>
                  </a:extLst>
                </p:cNvPr>
                <p:cNvSpPr/>
                <p:nvPr/>
              </p:nvSpPr>
              <p:spPr>
                <a:xfrm>
                  <a:off x="9800425" y="2548206"/>
                  <a:ext cx="1303762" cy="1331298"/>
                </a:xfrm>
                <a:prstGeom prst="arc">
                  <a:avLst>
                    <a:gd name="adj1" fmla="val 18679449"/>
                    <a:gd name="adj2" fmla="val 2006700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30E78F-D152-4DE6-A811-4B9AC6FD7F2A}"/>
              </a:ext>
            </a:extLst>
          </p:cNvPr>
          <p:cNvGrpSpPr/>
          <p:nvPr/>
        </p:nvGrpSpPr>
        <p:grpSpPr>
          <a:xfrm>
            <a:off x="9387368" y="1781542"/>
            <a:ext cx="1005857" cy="941002"/>
            <a:chOff x="3029026" y="3861960"/>
            <a:chExt cx="878095" cy="75353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233EA75-A0E0-49C7-8A16-5DB970160B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5363" y="4037838"/>
              <a:ext cx="311758" cy="57765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58D6051-5D90-4662-8CDD-D749F087FF19}"/>
                    </a:ext>
                  </a:extLst>
                </p:cNvPr>
                <p:cNvSpPr/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CD8C647-7B8B-4CD8-B760-966EB95D9B2F}"/>
              </a:ext>
            </a:extLst>
          </p:cNvPr>
          <p:cNvGrpSpPr/>
          <p:nvPr/>
        </p:nvGrpSpPr>
        <p:grpSpPr>
          <a:xfrm>
            <a:off x="10351818" y="2701459"/>
            <a:ext cx="144000" cy="991412"/>
            <a:chOff x="10345210" y="3207582"/>
            <a:chExt cx="144000" cy="991412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C55594D-4DB8-490C-820E-3508C1DF35EB}"/>
                </a:ext>
              </a:extLst>
            </p:cNvPr>
            <p:cNvCxnSpPr>
              <a:cxnSpLocks/>
            </p:cNvCxnSpPr>
            <p:nvPr/>
          </p:nvCxnSpPr>
          <p:spPr>
            <a:xfrm>
              <a:off x="10402167" y="3386316"/>
              <a:ext cx="15649" cy="81267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FF82684-09A7-420E-9920-7F287EAE39F9}"/>
                </a:ext>
              </a:extLst>
            </p:cNvPr>
            <p:cNvSpPr/>
            <p:nvPr/>
          </p:nvSpPr>
          <p:spPr>
            <a:xfrm>
              <a:off x="10345210" y="3207582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1C8938-CD2C-457B-BBF8-345BF2CE8169}"/>
              </a:ext>
            </a:extLst>
          </p:cNvPr>
          <p:cNvGrpSpPr/>
          <p:nvPr/>
        </p:nvGrpSpPr>
        <p:grpSpPr>
          <a:xfrm>
            <a:off x="8653552" y="3528549"/>
            <a:ext cx="1790067" cy="196932"/>
            <a:chOff x="8646944" y="4034672"/>
            <a:chExt cx="1790067" cy="196932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5F7483C-A2A7-4977-A694-7A37518579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944" y="4210912"/>
              <a:ext cx="1790067" cy="2069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21AB71B-C941-4A74-8F50-A72484E67FD2}"/>
                </a:ext>
              </a:extLst>
            </p:cNvPr>
            <p:cNvSpPr/>
            <p:nvPr/>
          </p:nvSpPr>
          <p:spPr>
            <a:xfrm>
              <a:off x="10261013" y="4034672"/>
              <a:ext cx="156803" cy="176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545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func>
                      <m:funcPr>
                        <m:ctrlP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5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func>
                      <m:funcPr>
                        <m:ctrlP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5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sSup>
                          <m:sSupPr>
                            <m:ctrlPr>
                              <a:rPr lang="en-GB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𝟑𝟎</m:t>
                            </m:r>
                          </m:e>
                          <m:sup>
                            <m:r>
                              <a:rPr lang="en-GB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func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25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func>
                      <m:func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5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500" b="1" dirty="0">
                    <a:solidFill>
                      <a:srgbClr val="FF0000"/>
                    </a:solidFill>
                  </a:rPr>
                  <a:t> </a:t>
                </a:r>
                <a:endParaRPr lang="en-GB" sz="25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54553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7ED6B36E-C68B-43CD-B116-8127A2A512FD}"/>
              </a:ext>
            </a:extLst>
          </p:cNvPr>
          <p:cNvGrpSpPr/>
          <p:nvPr/>
        </p:nvGrpSpPr>
        <p:grpSpPr>
          <a:xfrm>
            <a:off x="822959" y="804929"/>
            <a:ext cx="11012459" cy="3091277"/>
            <a:chOff x="822959" y="804929"/>
            <a:chExt cx="11012459" cy="3091277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27BD2F2-114E-4E31-9194-0A70BEECA8CA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577BEE9-FD89-4B4A-8D31-BB1BF2777A2E}"/>
                </a:ext>
              </a:extLst>
            </p:cNvPr>
            <p:cNvSpPr/>
            <p:nvPr/>
          </p:nvSpPr>
          <p:spPr>
            <a:xfrm>
              <a:off x="8229264" y="804929"/>
              <a:ext cx="3606154" cy="309127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975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6A2DDA-1BCD-499E-8A73-66DFF2EC1F7B}"/>
              </a:ext>
            </a:extLst>
          </p:cNvPr>
          <p:cNvGrpSpPr/>
          <p:nvPr/>
        </p:nvGrpSpPr>
        <p:grpSpPr>
          <a:xfrm>
            <a:off x="8653552" y="1000616"/>
            <a:ext cx="3154152" cy="2703444"/>
            <a:chOff x="8646944" y="1506739"/>
            <a:chExt cx="3154152" cy="2703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ED8A7FE-FE1F-44F9-81C7-47741ABC9C8F}"/>
                    </a:ext>
                  </a:extLst>
                </p:cNvPr>
                <p:cNvSpPr/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988881-EF3E-4BE8-A5F3-02AA86BF0B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345E1EF-6AAB-406A-A5B0-4D9EB74399DA}"/>
                </a:ext>
              </a:extLst>
            </p:cNvPr>
            <p:cNvGrpSpPr/>
            <p:nvPr/>
          </p:nvGrpSpPr>
          <p:grpSpPr>
            <a:xfrm>
              <a:off x="8646944" y="1684191"/>
              <a:ext cx="3154152" cy="2525992"/>
              <a:chOff x="8646944" y="1684191"/>
              <a:chExt cx="3154152" cy="252599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8F85F48-658B-4D20-9269-1F438544546E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2837927" cy="2525992"/>
                <a:chOff x="8646944" y="1684191"/>
                <a:chExt cx="2837927" cy="2525992"/>
              </a:xfrm>
            </p:grpSpPr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60337EF0-82DA-4EF4-A63A-38F4F0F1ED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645632" y="1684191"/>
                  <a:ext cx="774697" cy="1611465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8A359C28-7851-4F58-B578-84FFE0C045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46944" y="2700100"/>
                  <a:ext cx="2837927" cy="1510083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E6D34251-63A4-475A-99D8-E3D19FDCDF4B}"/>
                      </a:ext>
                    </a:extLst>
                  </p:cNvPr>
                  <p:cNvSpPr/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C6DAF6D0-583E-4C2C-B43E-580F43E75E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72E6493-41CC-475F-B4D2-39CD3B353680}"/>
              </a:ext>
            </a:extLst>
          </p:cNvPr>
          <p:cNvGrpSpPr/>
          <p:nvPr/>
        </p:nvGrpSpPr>
        <p:grpSpPr>
          <a:xfrm>
            <a:off x="10407198" y="2803991"/>
            <a:ext cx="641393" cy="671922"/>
            <a:chOff x="4048853" y="4884400"/>
            <a:chExt cx="641393" cy="671922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886F098-39BB-4F50-A4B6-234D150C337B}"/>
                </a:ext>
              </a:extLst>
            </p:cNvPr>
            <p:cNvCxnSpPr>
              <a:cxnSpLocks/>
            </p:cNvCxnSpPr>
            <p:nvPr/>
          </p:nvCxnSpPr>
          <p:spPr>
            <a:xfrm>
              <a:off x="4061314" y="4884400"/>
              <a:ext cx="0" cy="513662"/>
            </a:xfrm>
            <a:prstGeom prst="straightConnector1">
              <a:avLst/>
            </a:prstGeom>
            <a:ln w="28575"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/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03F027-0B91-4E6B-BC25-C6AE46FE28B0}"/>
              </a:ext>
            </a:extLst>
          </p:cNvPr>
          <p:cNvGrpSpPr/>
          <p:nvPr/>
        </p:nvGrpSpPr>
        <p:grpSpPr>
          <a:xfrm>
            <a:off x="8591348" y="2754754"/>
            <a:ext cx="1852271" cy="1153970"/>
            <a:chOff x="8584740" y="3260877"/>
            <a:chExt cx="1852271" cy="115397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C98444B-976C-4477-98A0-F43AB742A441}"/>
                </a:ext>
              </a:extLst>
            </p:cNvPr>
            <p:cNvGrpSpPr/>
            <p:nvPr/>
          </p:nvGrpSpPr>
          <p:grpSpPr>
            <a:xfrm>
              <a:off x="9025027" y="3763358"/>
              <a:ext cx="653769" cy="651489"/>
              <a:chOff x="5132963" y="4152145"/>
              <a:chExt cx="653769" cy="6514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/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DCA5F986-CF6A-45AE-BBB9-02F4B91DAF3D}"/>
                  </a:ext>
                </a:extLst>
              </p:cNvPr>
              <p:cNvSpPr/>
              <p:nvPr/>
            </p:nvSpPr>
            <p:spPr>
              <a:xfrm>
                <a:off x="5202516" y="4152145"/>
                <a:ext cx="527127" cy="651489"/>
              </a:xfrm>
              <a:prstGeom prst="arc">
                <a:avLst>
                  <a:gd name="adj1" fmla="val 17665651"/>
                  <a:gd name="adj2" fmla="val 133398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8AA5195-72DD-4007-9492-6EC649158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4740" y="3260877"/>
              <a:ext cx="1852271" cy="970727"/>
            </a:xfrm>
            <a:prstGeom prst="line">
              <a:avLst/>
            </a:prstGeom>
            <a:ln w="28575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89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/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9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FDCEE3-AADC-4CE7-8639-75DED6DFEA68}"/>
              </a:ext>
            </a:extLst>
          </p:cNvPr>
          <p:cNvGrpSpPr/>
          <p:nvPr/>
        </p:nvGrpSpPr>
        <p:grpSpPr>
          <a:xfrm>
            <a:off x="9807033" y="1326746"/>
            <a:ext cx="1548404" cy="2046635"/>
            <a:chOff x="9800425" y="1832869"/>
            <a:chExt cx="1548404" cy="2046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/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FA03516-5953-4B23-A3F4-6897E56A5A0D}"/>
                </a:ext>
              </a:extLst>
            </p:cNvPr>
            <p:cNvGrpSpPr/>
            <p:nvPr/>
          </p:nvGrpSpPr>
          <p:grpSpPr>
            <a:xfrm>
              <a:off x="9800425" y="2262090"/>
              <a:ext cx="1459883" cy="1617414"/>
              <a:chOff x="9800425" y="2262090"/>
              <a:chExt cx="1459883" cy="1617414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86B75AC9-59E5-40AE-8543-91078056C8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38275" y="2262090"/>
                <a:ext cx="822033" cy="93747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99724A9-5292-41A6-AD22-DB6923B6268F}"/>
                  </a:ext>
                </a:extLst>
              </p:cNvPr>
              <p:cNvGrpSpPr/>
              <p:nvPr/>
            </p:nvGrpSpPr>
            <p:grpSpPr>
              <a:xfrm>
                <a:off x="9800425" y="2548206"/>
                <a:ext cx="1303762" cy="1331298"/>
                <a:chOff x="9800425" y="2548206"/>
                <a:chExt cx="1303762" cy="13312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1" name="Arc 70">
                  <a:extLst>
                    <a:ext uri="{FF2B5EF4-FFF2-40B4-BE49-F238E27FC236}">
                      <a16:creationId xmlns:a16="http://schemas.microsoft.com/office/drawing/2014/main" id="{EBC7940A-35DA-45EB-BB7B-5CB8158B1AF2}"/>
                    </a:ext>
                  </a:extLst>
                </p:cNvPr>
                <p:cNvSpPr/>
                <p:nvPr/>
              </p:nvSpPr>
              <p:spPr>
                <a:xfrm>
                  <a:off x="9800425" y="2548206"/>
                  <a:ext cx="1303762" cy="1331298"/>
                </a:xfrm>
                <a:prstGeom prst="arc">
                  <a:avLst>
                    <a:gd name="adj1" fmla="val 18679449"/>
                    <a:gd name="adj2" fmla="val 2006700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30E78F-D152-4DE6-A811-4B9AC6FD7F2A}"/>
              </a:ext>
            </a:extLst>
          </p:cNvPr>
          <p:cNvGrpSpPr/>
          <p:nvPr/>
        </p:nvGrpSpPr>
        <p:grpSpPr>
          <a:xfrm>
            <a:off x="9387368" y="1781542"/>
            <a:ext cx="1005857" cy="941002"/>
            <a:chOff x="3029026" y="3861960"/>
            <a:chExt cx="878095" cy="75353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233EA75-A0E0-49C7-8A16-5DB970160B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5363" y="4037838"/>
              <a:ext cx="311758" cy="57765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58D6051-5D90-4662-8CDD-D749F087FF19}"/>
                    </a:ext>
                  </a:extLst>
                </p:cNvPr>
                <p:cNvSpPr/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CD8C647-7B8B-4CD8-B760-966EB95D9B2F}"/>
              </a:ext>
            </a:extLst>
          </p:cNvPr>
          <p:cNvGrpSpPr/>
          <p:nvPr/>
        </p:nvGrpSpPr>
        <p:grpSpPr>
          <a:xfrm>
            <a:off x="10351818" y="2701459"/>
            <a:ext cx="144000" cy="991412"/>
            <a:chOff x="10345210" y="3207582"/>
            <a:chExt cx="144000" cy="991412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C55594D-4DB8-490C-820E-3508C1DF35EB}"/>
                </a:ext>
              </a:extLst>
            </p:cNvPr>
            <p:cNvCxnSpPr>
              <a:cxnSpLocks/>
            </p:cNvCxnSpPr>
            <p:nvPr/>
          </p:nvCxnSpPr>
          <p:spPr>
            <a:xfrm>
              <a:off x="10402167" y="3386316"/>
              <a:ext cx="15649" cy="81267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FF82684-09A7-420E-9920-7F287EAE39F9}"/>
                </a:ext>
              </a:extLst>
            </p:cNvPr>
            <p:cNvSpPr/>
            <p:nvPr/>
          </p:nvSpPr>
          <p:spPr>
            <a:xfrm>
              <a:off x="10345210" y="3207582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1C8938-CD2C-457B-BBF8-345BF2CE8169}"/>
              </a:ext>
            </a:extLst>
          </p:cNvPr>
          <p:cNvGrpSpPr/>
          <p:nvPr/>
        </p:nvGrpSpPr>
        <p:grpSpPr>
          <a:xfrm>
            <a:off x="8653552" y="3528549"/>
            <a:ext cx="1790067" cy="196932"/>
            <a:chOff x="8646944" y="4034672"/>
            <a:chExt cx="1790067" cy="196932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5F7483C-A2A7-4977-A694-7A37518579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944" y="4210912"/>
              <a:ext cx="1790067" cy="2069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21AB71B-C941-4A74-8F50-A72484E67FD2}"/>
                </a:ext>
              </a:extLst>
            </p:cNvPr>
            <p:cNvSpPr/>
            <p:nvPr/>
          </p:nvSpPr>
          <p:spPr>
            <a:xfrm>
              <a:off x="10261013" y="4034672"/>
              <a:ext cx="156803" cy="176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545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−9−8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54553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7ED6B36E-C68B-43CD-B116-8127A2A512FD}"/>
              </a:ext>
            </a:extLst>
          </p:cNvPr>
          <p:cNvGrpSpPr/>
          <p:nvPr/>
        </p:nvGrpSpPr>
        <p:grpSpPr>
          <a:xfrm>
            <a:off x="822959" y="804929"/>
            <a:ext cx="11012459" cy="3091277"/>
            <a:chOff x="822959" y="804929"/>
            <a:chExt cx="11012459" cy="3091277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27BD2F2-114E-4E31-9194-0A70BEECA8CA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577BEE9-FD89-4B4A-8D31-BB1BF2777A2E}"/>
                </a:ext>
              </a:extLst>
            </p:cNvPr>
            <p:cNvSpPr/>
            <p:nvPr/>
          </p:nvSpPr>
          <p:spPr>
            <a:xfrm>
              <a:off x="8229264" y="804929"/>
              <a:ext cx="3606154" cy="309127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8997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STATIC PARTICLES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1DB49-5CE1-46D3-8510-595FA51F166C}"/>
              </a:ext>
            </a:extLst>
          </p:cNvPr>
          <p:cNvGrpSpPr/>
          <p:nvPr/>
        </p:nvGrpSpPr>
        <p:grpSpPr>
          <a:xfrm>
            <a:off x="1025959" y="2654871"/>
            <a:ext cx="2698846" cy="3645192"/>
            <a:chOff x="1100872" y="3125722"/>
            <a:chExt cx="2698846" cy="364519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6F45838-2CB7-4C75-B470-6CFD05B2C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9726" y="3125722"/>
              <a:ext cx="0" cy="2991778"/>
            </a:xfrm>
            <a:prstGeom prst="straightConnector1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ED366A-60CC-4212-A0BE-25730323D653}"/>
                </a:ext>
              </a:extLst>
            </p:cNvPr>
            <p:cNvGrpSpPr/>
            <p:nvPr/>
          </p:nvGrpSpPr>
          <p:grpSpPr>
            <a:xfrm>
              <a:off x="1100872" y="3311014"/>
              <a:ext cx="2698846" cy="3459900"/>
              <a:chOff x="664114" y="2834359"/>
              <a:chExt cx="2698846" cy="345990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A74A82E-D744-4A79-9705-7D74FC188840}"/>
                  </a:ext>
                </a:extLst>
              </p:cNvPr>
              <p:cNvGrpSpPr/>
              <p:nvPr/>
            </p:nvGrpSpPr>
            <p:grpSpPr>
              <a:xfrm>
                <a:off x="664114" y="2834359"/>
                <a:ext cx="2698846" cy="3459900"/>
                <a:chOff x="-166223" y="4044982"/>
                <a:chExt cx="2698846" cy="34599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249F0A8-3136-4412-8058-9B31B02C555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89705" y="7053487"/>
                      <a:ext cx="685839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68A664-915D-4D20-9F57-0FF9E899A340}"/>
                    </a:ext>
                  </a:extLst>
                </p:cNvPr>
                <p:cNvGrpSpPr/>
                <p:nvPr/>
              </p:nvGrpSpPr>
              <p:grpSpPr>
                <a:xfrm>
                  <a:off x="-166223" y="4044982"/>
                  <a:ext cx="2698846" cy="3459900"/>
                  <a:chOff x="-166223" y="4044982"/>
                  <a:chExt cx="2698846" cy="3459900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B559F50D-6506-45EF-A6B4-DC6A46E03DEA}"/>
                      </a:ext>
                    </a:extLst>
                  </p:cNvPr>
                  <p:cNvGrpSpPr/>
                  <p:nvPr/>
                </p:nvGrpSpPr>
                <p:grpSpPr>
                  <a:xfrm>
                    <a:off x="-166223" y="4044982"/>
                    <a:ext cx="2698846" cy="3459900"/>
                    <a:chOff x="-122017" y="4341284"/>
                    <a:chExt cx="2698846" cy="3459900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50588DD-2D8D-4D1E-BD80-5778E4A5CD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2017" y="4341284"/>
                      <a:ext cx="2698846" cy="3459900"/>
                      <a:chOff x="190401" y="2241367"/>
                      <a:chExt cx="2698846" cy="34599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AF177DD4-43BC-4807-B82E-592D4209AA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401" y="2241367"/>
                        <a:ext cx="2309752" cy="3459900"/>
                        <a:chOff x="-312422" y="1745440"/>
                        <a:chExt cx="2309752" cy="3459900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621FFEB9-745E-4D12-8707-0075387D6C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</m:oMath>
                                </m:oMathPara>
                              </a14:m>
                              <a:endParaRPr lang="en-GB" sz="2000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98" name="Rectangle 97">
                              <a:extLst>
                                <a:ext uri="{FF2B5EF4-FFF2-40B4-BE49-F238E27FC236}">
                                  <a16:creationId xmlns:a16="http://schemas.microsoft.com/office/drawing/2014/main" id="{E1B25E97-0BBC-4CC7-A9B9-CB4A20B713B2}"/>
                                </a:ext>
                              </a:extLst>
                            </p:cNvPr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209270" y="1745440"/>
                              <a:ext cx="660244" cy="400110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 b="-1060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GB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92" name="Group 91">
                          <a:extLst>
                            <a:ext uri="{FF2B5EF4-FFF2-40B4-BE49-F238E27FC236}">
                              <a16:creationId xmlns:a16="http://schemas.microsoft.com/office/drawing/2014/main" id="{78ACB105-5205-4C17-A2D8-14532CF6AF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312422" y="1962942"/>
                          <a:ext cx="2309752" cy="3242398"/>
                          <a:chOff x="-391784" y="2055215"/>
                          <a:chExt cx="2309752" cy="3242398"/>
                        </a:xfrm>
                      </p:grpSpPr>
                      <p:cxnSp>
                        <p:nvCxnSpPr>
                          <p:cNvPr id="95" name="Straight Connector 94">
                            <a:extLst>
                              <a:ext uri="{FF2B5EF4-FFF2-40B4-BE49-F238E27FC236}">
                                <a16:creationId xmlns:a16="http://schemas.microsoft.com/office/drawing/2014/main" id="{C81B9A4C-437E-47C2-930E-EFE0AD4987D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86488" y="3403895"/>
                            <a:ext cx="13758" cy="1893718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rgbClr val="FF0000"/>
                            </a:solidFill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09" name="Group 108">
                            <a:extLst>
                              <a:ext uri="{FF2B5EF4-FFF2-40B4-BE49-F238E27FC236}">
                                <a16:creationId xmlns:a16="http://schemas.microsoft.com/office/drawing/2014/main" id="{EA47ABE0-36C6-4739-B1B9-6C3D58997A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391784" y="2055215"/>
                            <a:ext cx="2309752" cy="1574426"/>
                            <a:chOff x="2357299" y="1922677"/>
                            <a:chExt cx="2309752" cy="1574426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4F7D5BDB-78DC-47DE-A165-3067A06AC1E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842050" y="1924882"/>
                              <a:ext cx="825001" cy="1572221"/>
                              <a:chOff x="3842050" y="1924882"/>
                              <a:chExt cx="825001" cy="1572221"/>
                            </a:xfrm>
                          </p:grpSpPr>
                          <p:cxnSp>
                            <p:nvCxnSpPr>
                              <p:cNvPr id="112" name="Straight Connector 111">
                                <a:extLst>
                                  <a:ext uri="{FF2B5EF4-FFF2-40B4-BE49-F238E27FC236}">
                                    <a16:creationId xmlns:a16="http://schemas.microsoft.com/office/drawing/2014/main" id="{3CE6B255-50F9-479F-B730-04A39ACD3F8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3842050" y="1924882"/>
                                <a:ext cx="825001" cy="1344160"/>
                              </a:xfrm>
                              <a:prstGeom prst="line">
                                <a:avLst/>
                              </a:prstGeom>
                              <a:ln w="28575">
                                <a:solidFill>
                                  <a:srgbClr val="FF0000"/>
                                </a:solidFill>
                                <a:headEnd type="none" w="med" len="med"/>
                                <a:tailEnd type="arrow" w="med" len="med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113" name="Group 112">
                                <a:extLst>
                                  <a:ext uri="{FF2B5EF4-FFF2-40B4-BE49-F238E27FC236}">
                                    <a16:creationId xmlns:a16="http://schemas.microsoft.com/office/drawing/2014/main" id="{ED938F16-CD37-4419-B0EE-0820FB61430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878991" y="2711110"/>
                                <a:ext cx="754817" cy="785993"/>
                                <a:chOff x="3878991" y="2711110"/>
                                <a:chExt cx="754817" cy="785993"/>
                              </a:xfrm>
                            </p:grpSpPr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14" name="Rectangle 113">
                                      <a:extLst>
                                        <a:ext uri="{FF2B5EF4-FFF2-40B4-BE49-F238E27FC236}">
                                          <a16:creationId xmlns:a16="http://schemas.microsoft.com/office/drawing/2014/main" id="{65BE070F-2542-4A65-99DF-F2D2E6878E83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  <p:txBody>
                                    <a:bodyPr wrap="none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GB" sz="20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sz="2000" b="1" i="1" smtClean="0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𝟎</m:t>
                                                </m:r>
                                              </m:sup>
                                            </m:sSup>
                                          </m:oMath>
                                        </m:oMathPara>
                                      </a14:m>
                                      <a:endParaRPr lang="en-GB" sz="2000" b="1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06" name="Rectangle 105">
                                      <a:extLst>
                                        <a:ext uri="{FF2B5EF4-FFF2-40B4-BE49-F238E27FC236}">
                                          <a16:creationId xmlns:a16="http://schemas.microsoft.com/office/drawing/2014/main" id="{008258D4-34AE-4A02-8FB4-9A419397AC92}"/>
                                        </a:ext>
                                      </a:extLst>
                                    </p:cNvPr>
                                    <p:cNvSpPr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954391" y="2850104"/>
                                      <a:ext cx="679417" cy="407099"/>
                                    </a:xfrm>
                                    <a:prstGeom prst="rect">
                                      <a:avLst/>
                                    </a:prstGeom>
                                    <a:blipFill>
                                      <a:blip r:embed="rId7"/>
                                      <a:stretch>
                                        <a:fillRect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GB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p:sp>
                              <p:nvSpPr>
                                <p:cNvPr id="115" name="Arc 114">
                                  <a:extLst>
                                    <a:ext uri="{FF2B5EF4-FFF2-40B4-BE49-F238E27FC236}">
                                      <a16:creationId xmlns:a16="http://schemas.microsoft.com/office/drawing/2014/main" id="{4A2B9C34-ADF5-4C1B-AE2A-719B045350B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878991" y="2711110"/>
                                  <a:ext cx="697945" cy="785993"/>
                                </a:xfrm>
                                <a:prstGeom prst="arc">
                                  <a:avLst>
                                    <a:gd name="adj1" fmla="val 15660231"/>
                                    <a:gd name="adj2" fmla="val 1514998"/>
                                  </a:avLst>
                                </a:prstGeom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GB" dirty="0"/>
                                </a:p>
                              </p:txBody>
                            </p:sp>
                          </p:grpSp>
                        </p:grpSp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111" name="Rectangle 110">
                                  <a:extLst>
                                    <a:ext uri="{FF2B5EF4-FFF2-40B4-BE49-F238E27FC236}">
                                      <a16:creationId xmlns:a16="http://schemas.microsoft.com/office/drawing/2014/main" id="{6B2D11BE-721C-4D5C-93FA-0283CE893A2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GB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oMath>
                                    </m:oMathPara>
                                  </a14:m>
                                  <a:endParaRPr lang="en-GB" sz="2000" dirty="0"/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103" name="Rectangle 102">
                                  <a:extLst>
                                    <a:ext uri="{FF2B5EF4-FFF2-40B4-BE49-F238E27FC236}">
                                      <a16:creationId xmlns:a16="http://schemas.microsoft.com/office/drawing/2014/main" id="{0CC688D5-C031-40D3-A21C-2E9E803CC7C1}"/>
                                    </a:ext>
                                  </a:extLst>
                                </p:cNvPr>
                                <p:cNvSpPr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357299" y="1922677"/>
                                  <a:ext cx="907621" cy="400110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8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GB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</p:grpSp>
                  </p:grpSp>
                  <p:cxnSp>
                    <p:nvCxnSpPr>
                      <p:cNvPr id="90" name="Straight Arrow Connector 89">
                        <a:extLst>
                          <a:ext uri="{FF2B5EF4-FFF2-40B4-BE49-F238E27FC236}">
                            <a16:creationId xmlns:a16="http://schemas.microsoft.com/office/drawing/2014/main" id="{7EE50CAD-9A16-45CA-89A7-AD84916230C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429264" y="3792032"/>
                        <a:ext cx="2459983" cy="2382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prstDash val="dash"/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7" name="Straight Connector 86">
                      <a:extLst>
                        <a:ext uri="{FF2B5EF4-FFF2-40B4-BE49-F238E27FC236}">
                          <a16:creationId xmlns:a16="http://schemas.microsoft.com/office/drawing/2014/main" id="{FEAA4D4A-817E-443F-8187-31897F046D8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98523" y="4988229"/>
                      <a:ext cx="962362" cy="903721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A1369A22-A0ED-49FB-98AB-810BCD531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𝟒𝟓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000" b="1" dirty="0"/>
                      </a:p>
                    </p:txBody>
                  </p:sp>
                </mc:Choice>
                <mc:Fallback xmlns=""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B969C64B-D849-4193-9620-D4B6F4D9E51F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5987" y="5277529"/>
                        <a:ext cx="679417" cy="4070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E83DC6E8-ABE0-4535-AD18-4044778065C3}"/>
                      </a:ext>
                    </a:extLst>
                  </p:cNvPr>
                  <p:cNvSpPr/>
                  <p:nvPr/>
                </p:nvSpPr>
                <p:spPr>
                  <a:xfrm>
                    <a:off x="471662" y="5093520"/>
                    <a:ext cx="703014" cy="785993"/>
                  </a:xfrm>
                  <a:prstGeom prst="arc">
                    <a:avLst>
                      <a:gd name="adj1" fmla="val 9089965"/>
                      <a:gd name="adj2" fmla="val 15487515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AB7C07D-F0F3-4DB1-AC21-BD42F614610D}"/>
                  </a:ext>
                </a:extLst>
              </p:cNvPr>
              <p:cNvSpPr/>
              <p:nvPr/>
            </p:nvSpPr>
            <p:spPr>
              <a:xfrm>
                <a:off x="2028188" y="4293499"/>
                <a:ext cx="243957" cy="21913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2"/>
                  </a:gs>
                </a:gsLst>
                <a:lin ang="3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b="1" dirty="0">
                    <a:solidFill>
                      <a:srgbClr val="FF0000"/>
                    </a:solidFill>
                  </a:rPr>
                  <a:t>Method 1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Resolving (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30</m:t>
                    </m:r>
                    <m:func>
                      <m:funcPr>
                        <m:ctrlP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en-GB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𝟒𝟓</m:t>
                            </m:r>
                          </m:e>
                          <m:sup>
                            <m:r>
                              <a:rPr lang="en-GB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func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func>
                      <m:funcPr>
                        <m:ctrlPr>
                          <a:rPr lang="en-GB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7">
                <a:extLst>
                  <a:ext uri="{FF2B5EF4-FFF2-40B4-BE49-F238E27FC236}">
                    <a16:creationId xmlns:a16="http://schemas.microsoft.com/office/drawing/2014/main" id="{5AAE16B5-01AD-4125-B173-7992B3364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86" y="2477161"/>
                <a:ext cx="6705594" cy="1013633"/>
              </a:xfrm>
              <a:prstGeom prst="rect">
                <a:avLst/>
              </a:prstGeom>
              <a:blipFill>
                <a:blip r:embed="rId10"/>
                <a:stretch>
                  <a:fillRect l="-1364" t="-2395" b="-64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calculate the magnitude of the forces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7">
                <a:extLst>
                  <a:ext uri="{FF2B5EF4-FFF2-40B4-BE49-F238E27FC236}">
                    <a16:creationId xmlns:a16="http://schemas.microsoft.com/office/drawing/2014/main" id="{64530603-A1AA-4BED-8E71-2FA07F57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357845"/>
                <a:ext cx="10966737" cy="1013633"/>
              </a:xfrm>
              <a:prstGeom prst="rect">
                <a:avLst/>
              </a:prstGeom>
              <a:blipFill>
                <a:blip r:embed="rId11"/>
                <a:stretch>
                  <a:fillRect l="-889" t="-2410" r="-389"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003F39B-A644-4BBC-B4D4-AF3EC63B4A94}"/>
              </a:ext>
            </a:extLst>
          </p:cNvPr>
          <p:cNvSpPr txBox="1">
            <a:spLocks/>
          </p:cNvSpPr>
          <p:nvPr/>
        </p:nvSpPr>
        <p:spPr>
          <a:xfrm>
            <a:off x="768063" y="723353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EF30FB-E79F-4524-9FCF-54AD66AF5280}"/>
              </a:ext>
            </a:extLst>
          </p:cNvPr>
          <p:cNvSpPr/>
          <p:nvPr/>
        </p:nvSpPr>
        <p:spPr>
          <a:xfrm>
            <a:off x="718766" y="820958"/>
            <a:ext cx="11087234" cy="14839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15A629C-E316-41BE-863F-81DCB51CB3E7}"/>
              </a:ext>
            </a:extLst>
          </p:cNvPr>
          <p:cNvSpPr/>
          <p:nvPr/>
        </p:nvSpPr>
        <p:spPr>
          <a:xfrm>
            <a:off x="576446" y="2486475"/>
            <a:ext cx="3772034" cy="417136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678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6A2DDA-1BCD-499E-8A73-66DFF2EC1F7B}"/>
              </a:ext>
            </a:extLst>
          </p:cNvPr>
          <p:cNvGrpSpPr/>
          <p:nvPr/>
        </p:nvGrpSpPr>
        <p:grpSpPr>
          <a:xfrm>
            <a:off x="8653552" y="1000616"/>
            <a:ext cx="3154152" cy="2703444"/>
            <a:chOff x="8646944" y="1506739"/>
            <a:chExt cx="3154152" cy="2703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ED8A7FE-FE1F-44F9-81C7-47741ABC9C8F}"/>
                    </a:ext>
                  </a:extLst>
                </p:cNvPr>
                <p:cNvSpPr/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988881-EF3E-4BE8-A5F3-02AA86BF0B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345E1EF-6AAB-406A-A5B0-4D9EB74399DA}"/>
                </a:ext>
              </a:extLst>
            </p:cNvPr>
            <p:cNvGrpSpPr/>
            <p:nvPr/>
          </p:nvGrpSpPr>
          <p:grpSpPr>
            <a:xfrm>
              <a:off x="8646944" y="1684191"/>
              <a:ext cx="3154152" cy="2525992"/>
              <a:chOff x="8646944" y="1684191"/>
              <a:chExt cx="3154152" cy="252599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8F85F48-658B-4D20-9269-1F438544546E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2837927" cy="2525992"/>
                <a:chOff x="8646944" y="1684191"/>
                <a:chExt cx="2837927" cy="2525992"/>
              </a:xfrm>
            </p:grpSpPr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60337EF0-82DA-4EF4-A63A-38F4F0F1ED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645632" y="1684191"/>
                  <a:ext cx="774697" cy="1611465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8A359C28-7851-4F58-B578-84FFE0C045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46944" y="2700100"/>
                  <a:ext cx="2837927" cy="1510083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E6D34251-63A4-475A-99D8-E3D19FDCDF4B}"/>
                      </a:ext>
                    </a:extLst>
                  </p:cNvPr>
                  <p:cNvSpPr/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C6DAF6D0-583E-4C2C-B43E-580F43E75E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72E6493-41CC-475F-B4D2-39CD3B353680}"/>
              </a:ext>
            </a:extLst>
          </p:cNvPr>
          <p:cNvGrpSpPr/>
          <p:nvPr/>
        </p:nvGrpSpPr>
        <p:grpSpPr>
          <a:xfrm>
            <a:off x="10407198" y="2803991"/>
            <a:ext cx="641393" cy="671922"/>
            <a:chOff x="4048853" y="4884400"/>
            <a:chExt cx="641393" cy="671922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886F098-39BB-4F50-A4B6-234D150C337B}"/>
                </a:ext>
              </a:extLst>
            </p:cNvPr>
            <p:cNvCxnSpPr>
              <a:cxnSpLocks/>
            </p:cNvCxnSpPr>
            <p:nvPr/>
          </p:nvCxnSpPr>
          <p:spPr>
            <a:xfrm>
              <a:off x="4061314" y="4884400"/>
              <a:ext cx="0" cy="513662"/>
            </a:xfrm>
            <a:prstGeom prst="straightConnector1">
              <a:avLst/>
            </a:prstGeom>
            <a:ln w="28575"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/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03F027-0B91-4E6B-BC25-C6AE46FE28B0}"/>
              </a:ext>
            </a:extLst>
          </p:cNvPr>
          <p:cNvGrpSpPr/>
          <p:nvPr/>
        </p:nvGrpSpPr>
        <p:grpSpPr>
          <a:xfrm>
            <a:off x="8591348" y="2754754"/>
            <a:ext cx="1852271" cy="1153970"/>
            <a:chOff x="8584740" y="3260877"/>
            <a:chExt cx="1852271" cy="115397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C98444B-976C-4477-98A0-F43AB742A441}"/>
                </a:ext>
              </a:extLst>
            </p:cNvPr>
            <p:cNvGrpSpPr/>
            <p:nvPr/>
          </p:nvGrpSpPr>
          <p:grpSpPr>
            <a:xfrm>
              <a:off x="9025027" y="3763358"/>
              <a:ext cx="653769" cy="651489"/>
              <a:chOff x="5132963" y="4152145"/>
              <a:chExt cx="653769" cy="6514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/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DCA5F986-CF6A-45AE-BBB9-02F4B91DAF3D}"/>
                  </a:ext>
                </a:extLst>
              </p:cNvPr>
              <p:cNvSpPr/>
              <p:nvPr/>
            </p:nvSpPr>
            <p:spPr>
              <a:xfrm>
                <a:off x="5202516" y="4152145"/>
                <a:ext cx="527127" cy="651489"/>
              </a:xfrm>
              <a:prstGeom prst="arc">
                <a:avLst>
                  <a:gd name="adj1" fmla="val 17665651"/>
                  <a:gd name="adj2" fmla="val 133398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8AA5195-72DD-4007-9492-6EC649158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4740" y="3260877"/>
              <a:ext cx="1852271" cy="970727"/>
            </a:xfrm>
            <a:prstGeom prst="line">
              <a:avLst/>
            </a:prstGeom>
            <a:ln w="28575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90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/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9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FDCEE3-AADC-4CE7-8639-75DED6DFEA68}"/>
              </a:ext>
            </a:extLst>
          </p:cNvPr>
          <p:cNvGrpSpPr/>
          <p:nvPr/>
        </p:nvGrpSpPr>
        <p:grpSpPr>
          <a:xfrm>
            <a:off x="9807033" y="1326746"/>
            <a:ext cx="1548404" cy="2046635"/>
            <a:chOff x="9800425" y="1832869"/>
            <a:chExt cx="1548404" cy="2046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/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FA03516-5953-4B23-A3F4-6897E56A5A0D}"/>
                </a:ext>
              </a:extLst>
            </p:cNvPr>
            <p:cNvGrpSpPr/>
            <p:nvPr/>
          </p:nvGrpSpPr>
          <p:grpSpPr>
            <a:xfrm>
              <a:off x="9800425" y="2262090"/>
              <a:ext cx="1459883" cy="1617414"/>
              <a:chOff x="9800425" y="2262090"/>
              <a:chExt cx="1459883" cy="1617414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86B75AC9-59E5-40AE-8543-91078056C8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38275" y="2262090"/>
                <a:ext cx="822033" cy="93747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99724A9-5292-41A6-AD22-DB6923B6268F}"/>
                  </a:ext>
                </a:extLst>
              </p:cNvPr>
              <p:cNvGrpSpPr/>
              <p:nvPr/>
            </p:nvGrpSpPr>
            <p:grpSpPr>
              <a:xfrm>
                <a:off x="9800425" y="2548206"/>
                <a:ext cx="1303762" cy="1331298"/>
                <a:chOff x="9800425" y="2548206"/>
                <a:chExt cx="1303762" cy="13312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1" name="Arc 70">
                  <a:extLst>
                    <a:ext uri="{FF2B5EF4-FFF2-40B4-BE49-F238E27FC236}">
                      <a16:creationId xmlns:a16="http://schemas.microsoft.com/office/drawing/2014/main" id="{EBC7940A-35DA-45EB-BB7B-5CB8158B1AF2}"/>
                    </a:ext>
                  </a:extLst>
                </p:cNvPr>
                <p:cNvSpPr/>
                <p:nvPr/>
              </p:nvSpPr>
              <p:spPr>
                <a:xfrm>
                  <a:off x="9800425" y="2548206"/>
                  <a:ext cx="1303762" cy="1331298"/>
                </a:xfrm>
                <a:prstGeom prst="arc">
                  <a:avLst>
                    <a:gd name="adj1" fmla="val 18679449"/>
                    <a:gd name="adj2" fmla="val 2006700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30E78F-D152-4DE6-A811-4B9AC6FD7F2A}"/>
              </a:ext>
            </a:extLst>
          </p:cNvPr>
          <p:cNvGrpSpPr/>
          <p:nvPr/>
        </p:nvGrpSpPr>
        <p:grpSpPr>
          <a:xfrm>
            <a:off x="9387368" y="1781542"/>
            <a:ext cx="1005857" cy="941002"/>
            <a:chOff x="3029026" y="3861960"/>
            <a:chExt cx="878095" cy="75353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233EA75-A0E0-49C7-8A16-5DB970160B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5363" y="4037838"/>
              <a:ext cx="311758" cy="57765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58D6051-5D90-4662-8CDD-D749F087FF19}"/>
                    </a:ext>
                  </a:extLst>
                </p:cNvPr>
                <p:cNvSpPr/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CD8C647-7B8B-4CD8-B760-966EB95D9B2F}"/>
              </a:ext>
            </a:extLst>
          </p:cNvPr>
          <p:cNvGrpSpPr/>
          <p:nvPr/>
        </p:nvGrpSpPr>
        <p:grpSpPr>
          <a:xfrm>
            <a:off x="10351818" y="2701459"/>
            <a:ext cx="144000" cy="991412"/>
            <a:chOff x="10345210" y="3207582"/>
            <a:chExt cx="144000" cy="991412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C55594D-4DB8-490C-820E-3508C1DF35EB}"/>
                </a:ext>
              </a:extLst>
            </p:cNvPr>
            <p:cNvCxnSpPr>
              <a:cxnSpLocks/>
            </p:cNvCxnSpPr>
            <p:nvPr/>
          </p:nvCxnSpPr>
          <p:spPr>
            <a:xfrm>
              <a:off x="10402167" y="3386316"/>
              <a:ext cx="15649" cy="81267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FF82684-09A7-420E-9920-7F287EAE39F9}"/>
                </a:ext>
              </a:extLst>
            </p:cNvPr>
            <p:cNvSpPr/>
            <p:nvPr/>
          </p:nvSpPr>
          <p:spPr>
            <a:xfrm>
              <a:off x="10345210" y="3207582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1C8938-CD2C-457B-BBF8-345BF2CE8169}"/>
              </a:ext>
            </a:extLst>
          </p:cNvPr>
          <p:cNvGrpSpPr/>
          <p:nvPr/>
        </p:nvGrpSpPr>
        <p:grpSpPr>
          <a:xfrm>
            <a:off x="8653552" y="3528549"/>
            <a:ext cx="1790067" cy="196932"/>
            <a:chOff x="8646944" y="4034672"/>
            <a:chExt cx="1790067" cy="196932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5F7483C-A2A7-4977-A694-7A37518579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944" y="4210912"/>
              <a:ext cx="1790067" cy="2069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21AB71B-C941-4A74-8F50-A72484E67FD2}"/>
                </a:ext>
              </a:extLst>
            </p:cNvPr>
            <p:cNvSpPr/>
            <p:nvPr/>
          </p:nvSpPr>
          <p:spPr>
            <a:xfrm>
              <a:off x="10261013" y="4034672"/>
              <a:ext cx="156803" cy="176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545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−9−8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54553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7ED6B36E-C68B-43CD-B116-8127A2A512FD}"/>
              </a:ext>
            </a:extLst>
          </p:cNvPr>
          <p:cNvGrpSpPr/>
          <p:nvPr/>
        </p:nvGrpSpPr>
        <p:grpSpPr>
          <a:xfrm>
            <a:off x="822959" y="804929"/>
            <a:ext cx="11012459" cy="3091277"/>
            <a:chOff x="822959" y="804929"/>
            <a:chExt cx="11012459" cy="3091277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27BD2F2-114E-4E31-9194-0A70BEECA8CA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577BEE9-FD89-4B4A-8D31-BB1BF2777A2E}"/>
                </a:ext>
              </a:extLst>
            </p:cNvPr>
            <p:cNvSpPr/>
            <p:nvPr/>
          </p:nvSpPr>
          <p:spPr>
            <a:xfrm>
              <a:off x="8229264" y="804929"/>
              <a:ext cx="3606154" cy="309127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388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6A2DDA-1BCD-499E-8A73-66DFF2EC1F7B}"/>
              </a:ext>
            </a:extLst>
          </p:cNvPr>
          <p:cNvGrpSpPr/>
          <p:nvPr/>
        </p:nvGrpSpPr>
        <p:grpSpPr>
          <a:xfrm>
            <a:off x="8653552" y="1000616"/>
            <a:ext cx="3154152" cy="2703444"/>
            <a:chOff x="8646944" y="1506739"/>
            <a:chExt cx="3154152" cy="2703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ED8A7FE-FE1F-44F9-81C7-47741ABC9C8F}"/>
                    </a:ext>
                  </a:extLst>
                </p:cNvPr>
                <p:cNvSpPr/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988881-EF3E-4BE8-A5F3-02AA86BF0B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345E1EF-6AAB-406A-A5B0-4D9EB74399DA}"/>
                </a:ext>
              </a:extLst>
            </p:cNvPr>
            <p:cNvGrpSpPr/>
            <p:nvPr/>
          </p:nvGrpSpPr>
          <p:grpSpPr>
            <a:xfrm>
              <a:off x="8646944" y="1684191"/>
              <a:ext cx="3154152" cy="2525992"/>
              <a:chOff x="8646944" y="1684191"/>
              <a:chExt cx="3154152" cy="252599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8F85F48-658B-4D20-9269-1F438544546E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2837927" cy="2525992"/>
                <a:chOff x="8646944" y="1684191"/>
                <a:chExt cx="2837927" cy="2525992"/>
              </a:xfrm>
            </p:grpSpPr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60337EF0-82DA-4EF4-A63A-38F4F0F1ED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645632" y="1684191"/>
                  <a:ext cx="774697" cy="1611465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8A359C28-7851-4F58-B578-84FFE0C045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46944" y="2700100"/>
                  <a:ext cx="2837927" cy="1510083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E6D34251-63A4-475A-99D8-E3D19FDCDF4B}"/>
                      </a:ext>
                    </a:extLst>
                  </p:cNvPr>
                  <p:cNvSpPr/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C6DAF6D0-583E-4C2C-B43E-580F43E75E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72E6493-41CC-475F-B4D2-39CD3B353680}"/>
              </a:ext>
            </a:extLst>
          </p:cNvPr>
          <p:cNvGrpSpPr/>
          <p:nvPr/>
        </p:nvGrpSpPr>
        <p:grpSpPr>
          <a:xfrm>
            <a:off x="10407198" y="2803991"/>
            <a:ext cx="641393" cy="671922"/>
            <a:chOff x="4048853" y="4884400"/>
            <a:chExt cx="641393" cy="671922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886F098-39BB-4F50-A4B6-234D150C337B}"/>
                </a:ext>
              </a:extLst>
            </p:cNvPr>
            <p:cNvCxnSpPr>
              <a:cxnSpLocks/>
            </p:cNvCxnSpPr>
            <p:nvPr/>
          </p:nvCxnSpPr>
          <p:spPr>
            <a:xfrm>
              <a:off x="4061314" y="4884400"/>
              <a:ext cx="0" cy="513662"/>
            </a:xfrm>
            <a:prstGeom prst="straightConnector1">
              <a:avLst/>
            </a:prstGeom>
            <a:ln w="28575"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/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03F027-0B91-4E6B-BC25-C6AE46FE28B0}"/>
              </a:ext>
            </a:extLst>
          </p:cNvPr>
          <p:cNvGrpSpPr/>
          <p:nvPr/>
        </p:nvGrpSpPr>
        <p:grpSpPr>
          <a:xfrm>
            <a:off x="8591348" y="2754754"/>
            <a:ext cx="1852271" cy="1153970"/>
            <a:chOff x="8584740" y="3260877"/>
            <a:chExt cx="1852271" cy="115397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C98444B-976C-4477-98A0-F43AB742A441}"/>
                </a:ext>
              </a:extLst>
            </p:cNvPr>
            <p:cNvGrpSpPr/>
            <p:nvPr/>
          </p:nvGrpSpPr>
          <p:grpSpPr>
            <a:xfrm>
              <a:off x="9025027" y="3763358"/>
              <a:ext cx="653769" cy="651489"/>
              <a:chOff x="5132963" y="4152145"/>
              <a:chExt cx="653769" cy="6514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/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DCA5F986-CF6A-45AE-BBB9-02F4B91DAF3D}"/>
                  </a:ext>
                </a:extLst>
              </p:cNvPr>
              <p:cNvSpPr/>
              <p:nvPr/>
            </p:nvSpPr>
            <p:spPr>
              <a:xfrm>
                <a:off x="5202516" y="4152145"/>
                <a:ext cx="527127" cy="651489"/>
              </a:xfrm>
              <a:prstGeom prst="arc">
                <a:avLst>
                  <a:gd name="adj1" fmla="val 17665651"/>
                  <a:gd name="adj2" fmla="val 133398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8AA5195-72DD-4007-9492-6EC649158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4740" y="3260877"/>
              <a:ext cx="1852271" cy="970727"/>
            </a:xfrm>
            <a:prstGeom prst="line">
              <a:avLst/>
            </a:prstGeom>
            <a:ln w="28575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91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/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9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FDCEE3-AADC-4CE7-8639-75DED6DFEA68}"/>
              </a:ext>
            </a:extLst>
          </p:cNvPr>
          <p:cNvGrpSpPr/>
          <p:nvPr/>
        </p:nvGrpSpPr>
        <p:grpSpPr>
          <a:xfrm>
            <a:off x="9807033" y="1326746"/>
            <a:ext cx="1548404" cy="2046635"/>
            <a:chOff x="9800425" y="1832869"/>
            <a:chExt cx="1548404" cy="2046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/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FA03516-5953-4B23-A3F4-6897E56A5A0D}"/>
                </a:ext>
              </a:extLst>
            </p:cNvPr>
            <p:cNvGrpSpPr/>
            <p:nvPr/>
          </p:nvGrpSpPr>
          <p:grpSpPr>
            <a:xfrm>
              <a:off x="9800425" y="2262090"/>
              <a:ext cx="1459883" cy="1617414"/>
              <a:chOff x="9800425" y="2262090"/>
              <a:chExt cx="1459883" cy="1617414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86B75AC9-59E5-40AE-8543-91078056C8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38275" y="2262090"/>
                <a:ext cx="822033" cy="93747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99724A9-5292-41A6-AD22-DB6923B6268F}"/>
                  </a:ext>
                </a:extLst>
              </p:cNvPr>
              <p:cNvGrpSpPr/>
              <p:nvPr/>
            </p:nvGrpSpPr>
            <p:grpSpPr>
              <a:xfrm>
                <a:off x="9800425" y="2548206"/>
                <a:ext cx="1303762" cy="1331298"/>
                <a:chOff x="9800425" y="2548206"/>
                <a:chExt cx="1303762" cy="13312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1" name="Arc 70">
                  <a:extLst>
                    <a:ext uri="{FF2B5EF4-FFF2-40B4-BE49-F238E27FC236}">
                      <a16:creationId xmlns:a16="http://schemas.microsoft.com/office/drawing/2014/main" id="{EBC7940A-35DA-45EB-BB7B-5CB8158B1AF2}"/>
                    </a:ext>
                  </a:extLst>
                </p:cNvPr>
                <p:cNvSpPr/>
                <p:nvPr/>
              </p:nvSpPr>
              <p:spPr>
                <a:xfrm>
                  <a:off x="9800425" y="2548206"/>
                  <a:ext cx="1303762" cy="1331298"/>
                </a:xfrm>
                <a:prstGeom prst="arc">
                  <a:avLst>
                    <a:gd name="adj1" fmla="val 18679449"/>
                    <a:gd name="adj2" fmla="val 2006700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30E78F-D152-4DE6-A811-4B9AC6FD7F2A}"/>
              </a:ext>
            </a:extLst>
          </p:cNvPr>
          <p:cNvGrpSpPr/>
          <p:nvPr/>
        </p:nvGrpSpPr>
        <p:grpSpPr>
          <a:xfrm>
            <a:off x="9387368" y="1781542"/>
            <a:ext cx="1005857" cy="941002"/>
            <a:chOff x="3029026" y="3861960"/>
            <a:chExt cx="878095" cy="75353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233EA75-A0E0-49C7-8A16-5DB970160B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5363" y="4037838"/>
              <a:ext cx="311758" cy="57765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58D6051-5D90-4662-8CDD-D749F087FF19}"/>
                    </a:ext>
                  </a:extLst>
                </p:cNvPr>
                <p:cNvSpPr/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CD8C647-7B8B-4CD8-B760-966EB95D9B2F}"/>
              </a:ext>
            </a:extLst>
          </p:cNvPr>
          <p:cNvGrpSpPr/>
          <p:nvPr/>
        </p:nvGrpSpPr>
        <p:grpSpPr>
          <a:xfrm>
            <a:off x="10351818" y="2701459"/>
            <a:ext cx="144000" cy="991412"/>
            <a:chOff x="10345210" y="3207582"/>
            <a:chExt cx="144000" cy="991412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C55594D-4DB8-490C-820E-3508C1DF35EB}"/>
                </a:ext>
              </a:extLst>
            </p:cNvPr>
            <p:cNvCxnSpPr>
              <a:cxnSpLocks/>
            </p:cNvCxnSpPr>
            <p:nvPr/>
          </p:nvCxnSpPr>
          <p:spPr>
            <a:xfrm>
              <a:off x="10402167" y="3386316"/>
              <a:ext cx="15649" cy="81267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FF82684-09A7-420E-9920-7F287EAE39F9}"/>
                </a:ext>
              </a:extLst>
            </p:cNvPr>
            <p:cNvSpPr/>
            <p:nvPr/>
          </p:nvSpPr>
          <p:spPr>
            <a:xfrm>
              <a:off x="10345210" y="3207582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1C8938-CD2C-457B-BBF8-345BF2CE8169}"/>
              </a:ext>
            </a:extLst>
          </p:cNvPr>
          <p:cNvGrpSpPr/>
          <p:nvPr/>
        </p:nvGrpSpPr>
        <p:grpSpPr>
          <a:xfrm>
            <a:off x="8653552" y="3528549"/>
            <a:ext cx="1790067" cy="196932"/>
            <a:chOff x="8646944" y="4034672"/>
            <a:chExt cx="1790067" cy="196932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5F7483C-A2A7-4977-A694-7A37518579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944" y="4210912"/>
              <a:ext cx="1790067" cy="2069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21AB71B-C941-4A74-8F50-A72484E67FD2}"/>
                </a:ext>
              </a:extLst>
            </p:cNvPr>
            <p:cNvSpPr/>
            <p:nvPr/>
          </p:nvSpPr>
          <p:spPr>
            <a:xfrm>
              <a:off x="10261013" y="4034672"/>
              <a:ext cx="156803" cy="176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545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−9−8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</m:t>
                    </m:r>
                  </m:oMath>
                </a14:m>
                <a:r>
                  <a:rPr lang="en-GB" sz="2500" b="1" dirty="0">
                    <a:solidFill>
                      <a:srgbClr val="FF0000"/>
                    </a:solidFill>
                  </a:rPr>
                  <a:t> </a:t>
                </a:r>
                <a:endParaRPr lang="en-GB" sz="25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54553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7ED6B36E-C68B-43CD-B116-8127A2A512FD}"/>
              </a:ext>
            </a:extLst>
          </p:cNvPr>
          <p:cNvGrpSpPr/>
          <p:nvPr/>
        </p:nvGrpSpPr>
        <p:grpSpPr>
          <a:xfrm>
            <a:off x="822959" y="804929"/>
            <a:ext cx="11012459" cy="3091277"/>
            <a:chOff x="822959" y="804929"/>
            <a:chExt cx="11012459" cy="3091277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27BD2F2-114E-4E31-9194-0A70BEECA8CA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577BEE9-FD89-4B4A-8D31-BB1BF2777A2E}"/>
                </a:ext>
              </a:extLst>
            </p:cNvPr>
            <p:cNvSpPr/>
            <p:nvPr/>
          </p:nvSpPr>
          <p:spPr>
            <a:xfrm>
              <a:off x="8229264" y="804929"/>
              <a:ext cx="3606154" cy="309127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132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6A2DDA-1BCD-499E-8A73-66DFF2EC1F7B}"/>
              </a:ext>
            </a:extLst>
          </p:cNvPr>
          <p:cNvGrpSpPr/>
          <p:nvPr/>
        </p:nvGrpSpPr>
        <p:grpSpPr>
          <a:xfrm>
            <a:off x="8653552" y="1000616"/>
            <a:ext cx="3154152" cy="2703444"/>
            <a:chOff x="8646944" y="1506739"/>
            <a:chExt cx="3154152" cy="2703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ED8A7FE-FE1F-44F9-81C7-47741ABC9C8F}"/>
                    </a:ext>
                  </a:extLst>
                </p:cNvPr>
                <p:cNvSpPr/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988881-EF3E-4BE8-A5F3-02AA86BF0B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345E1EF-6AAB-406A-A5B0-4D9EB74399DA}"/>
                </a:ext>
              </a:extLst>
            </p:cNvPr>
            <p:cNvGrpSpPr/>
            <p:nvPr/>
          </p:nvGrpSpPr>
          <p:grpSpPr>
            <a:xfrm>
              <a:off x="8646944" y="1684191"/>
              <a:ext cx="3154152" cy="2525992"/>
              <a:chOff x="8646944" y="1684191"/>
              <a:chExt cx="3154152" cy="252599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8F85F48-658B-4D20-9269-1F438544546E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2837927" cy="2525992"/>
                <a:chOff x="8646944" y="1684191"/>
                <a:chExt cx="2837927" cy="2525992"/>
              </a:xfrm>
            </p:grpSpPr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60337EF0-82DA-4EF4-A63A-38F4F0F1ED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645632" y="1684191"/>
                  <a:ext cx="774697" cy="1611465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8A359C28-7851-4F58-B578-84FFE0C045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46944" y="2700100"/>
                  <a:ext cx="2837927" cy="1510083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E6D34251-63A4-475A-99D8-E3D19FDCDF4B}"/>
                      </a:ext>
                    </a:extLst>
                  </p:cNvPr>
                  <p:cNvSpPr/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C6DAF6D0-583E-4C2C-B43E-580F43E75E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72E6493-41CC-475F-B4D2-39CD3B353680}"/>
              </a:ext>
            </a:extLst>
          </p:cNvPr>
          <p:cNvGrpSpPr/>
          <p:nvPr/>
        </p:nvGrpSpPr>
        <p:grpSpPr>
          <a:xfrm>
            <a:off x="10407198" y="2803991"/>
            <a:ext cx="641393" cy="671922"/>
            <a:chOff x="4048853" y="4884400"/>
            <a:chExt cx="641393" cy="671922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886F098-39BB-4F50-A4B6-234D150C337B}"/>
                </a:ext>
              </a:extLst>
            </p:cNvPr>
            <p:cNvCxnSpPr>
              <a:cxnSpLocks/>
            </p:cNvCxnSpPr>
            <p:nvPr/>
          </p:nvCxnSpPr>
          <p:spPr>
            <a:xfrm>
              <a:off x="4061314" y="4884400"/>
              <a:ext cx="0" cy="513662"/>
            </a:xfrm>
            <a:prstGeom prst="straightConnector1">
              <a:avLst/>
            </a:prstGeom>
            <a:ln w="28575"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/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03F027-0B91-4E6B-BC25-C6AE46FE28B0}"/>
              </a:ext>
            </a:extLst>
          </p:cNvPr>
          <p:cNvGrpSpPr/>
          <p:nvPr/>
        </p:nvGrpSpPr>
        <p:grpSpPr>
          <a:xfrm>
            <a:off x="8591348" y="2754754"/>
            <a:ext cx="1852271" cy="1153970"/>
            <a:chOff x="8584740" y="3260877"/>
            <a:chExt cx="1852271" cy="115397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C98444B-976C-4477-98A0-F43AB742A441}"/>
                </a:ext>
              </a:extLst>
            </p:cNvPr>
            <p:cNvGrpSpPr/>
            <p:nvPr/>
          </p:nvGrpSpPr>
          <p:grpSpPr>
            <a:xfrm>
              <a:off x="9025027" y="3763358"/>
              <a:ext cx="653769" cy="651489"/>
              <a:chOff x="5132963" y="4152145"/>
              <a:chExt cx="653769" cy="6514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/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DCA5F986-CF6A-45AE-BBB9-02F4B91DAF3D}"/>
                  </a:ext>
                </a:extLst>
              </p:cNvPr>
              <p:cNvSpPr/>
              <p:nvPr/>
            </p:nvSpPr>
            <p:spPr>
              <a:xfrm>
                <a:off x="5202516" y="4152145"/>
                <a:ext cx="527127" cy="651489"/>
              </a:xfrm>
              <a:prstGeom prst="arc">
                <a:avLst>
                  <a:gd name="adj1" fmla="val 17665651"/>
                  <a:gd name="adj2" fmla="val 133398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8AA5195-72DD-4007-9492-6EC649158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4740" y="3260877"/>
              <a:ext cx="1852271" cy="970727"/>
            </a:xfrm>
            <a:prstGeom prst="line">
              <a:avLst/>
            </a:prstGeom>
            <a:ln w="28575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92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/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9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FDCEE3-AADC-4CE7-8639-75DED6DFEA68}"/>
              </a:ext>
            </a:extLst>
          </p:cNvPr>
          <p:cNvGrpSpPr/>
          <p:nvPr/>
        </p:nvGrpSpPr>
        <p:grpSpPr>
          <a:xfrm>
            <a:off x="9807033" y="1326746"/>
            <a:ext cx="1548404" cy="2046635"/>
            <a:chOff x="9800425" y="1832869"/>
            <a:chExt cx="1548404" cy="2046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/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FA03516-5953-4B23-A3F4-6897E56A5A0D}"/>
                </a:ext>
              </a:extLst>
            </p:cNvPr>
            <p:cNvGrpSpPr/>
            <p:nvPr/>
          </p:nvGrpSpPr>
          <p:grpSpPr>
            <a:xfrm>
              <a:off x="9800425" y="2262090"/>
              <a:ext cx="1459883" cy="1617414"/>
              <a:chOff x="9800425" y="2262090"/>
              <a:chExt cx="1459883" cy="1617414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86B75AC9-59E5-40AE-8543-91078056C8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38275" y="2262090"/>
                <a:ext cx="822033" cy="93747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99724A9-5292-41A6-AD22-DB6923B6268F}"/>
                  </a:ext>
                </a:extLst>
              </p:cNvPr>
              <p:cNvGrpSpPr/>
              <p:nvPr/>
            </p:nvGrpSpPr>
            <p:grpSpPr>
              <a:xfrm>
                <a:off x="9800425" y="2548206"/>
                <a:ext cx="1303762" cy="1331298"/>
                <a:chOff x="9800425" y="2548206"/>
                <a:chExt cx="1303762" cy="13312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1" name="Arc 70">
                  <a:extLst>
                    <a:ext uri="{FF2B5EF4-FFF2-40B4-BE49-F238E27FC236}">
                      <a16:creationId xmlns:a16="http://schemas.microsoft.com/office/drawing/2014/main" id="{EBC7940A-35DA-45EB-BB7B-5CB8158B1AF2}"/>
                    </a:ext>
                  </a:extLst>
                </p:cNvPr>
                <p:cNvSpPr/>
                <p:nvPr/>
              </p:nvSpPr>
              <p:spPr>
                <a:xfrm>
                  <a:off x="9800425" y="2548206"/>
                  <a:ext cx="1303762" cy="1331298"/>
                </a:xfrm>
                <a:prstGeom prst="arc">
                  <a:avLst>
                    <a:gd name="adj1" fmla="val 18679449"/>
                    <a:gd name="adj2" fmla="val 2006700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30E78F-D152-4DE6-A811-4B9AC6FD7F2A}"/>
              </a:ext>
            </a:extLst>
          </p:cNvPr>
          <p:cNvGrpSpPr/>
          <p:nvPr/>
        </p:nvGrpSpPr>
        <p:grpSpPr>
          <a:xfrm>
            <a:off x="9387368" y="1781542"/>
            <a:ext cx="1005857" cy="941002"/>
            <a:chOff x="3029026" y="3861960"/>
            <a:chExt cx="878095" cy="75353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233EA75-A0E0-49C7-8A16-5DB970160B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5363" y="4037838"/>
              <a:ext cx="311758" cy="57765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58D6051-5D90-4662-8CDD-D749F087FF19}"/>
                    </a:ext>
                  </a:extLst>
                </p:cNvPr>
                <p:cNvSpPr/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CD8C647-7B8B-4CD8-B760-966EB95D9B2F}"/>
              </a:ext>
            </a:extLst>
          </p:cNvPr>
          <p:cNvGrpSpPr/>
          <p:nvPr/>
        </p:nvGrpSpPr>
        <p:grpSpPr>
          <a:xfrm>
            <a:off x="10351818" y="2701459"/>
            <a:ext cx="144000" cy="991412"/>
            <a:chOff x="10345210" y="3207582"/>
            <a:chExt cx="144000" cy="991412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C55594D-4DB8-490C-820E-3508C1DF35EB}"/>
                </a:ext>
              </a:extLst>
            </p:cNvPr>
            <p:cNvCxnSpPr>
              <a:cxnSpLocks/>
            </p:cNvCxnSpPr>
            <p:nvPr/>
          </p:nvCxnSpPr>
          <p:spPr>
            <a:xfrm>
              <a:off x="10402167" y="3386316"/>
              <a:ext cx="15649" cy="81267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FF82684-09A7-420E-9920-7F287EAE39F9}"/>
                </a:ext>
              </a:extLst>
            </p:cNvPr>
            <p:cNvSpPr/>
            <p:nvPr/>
          </p:nvSpPr>
          <p:spPr>
            <a:xfrm>
              <a:off x="10345210" y="3207582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1C8938-CD2C-457B-BBF8-345BF2CE8169}"/>
              </a:ext>
            </a:extLst>
          </p:cNvPr>
          <p:cNvGrpSpPr/>
          <p:nvPr/>
        </p:nvGrpSpPr>
        <p:grpSpPr>
          <a:xfrm>
            <a:off x="8653552" y="3528549"/>
            <a:ext cx="1790067" cy="196932"/>
            <a:chOff x="8646944" y="4034672"/>
            <a:chExt cx="1790067" cy="196932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5F7483C-A2A7-4977-A694-7A37518579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944" y="4210912"/>
              <a:ext cx="1790067" cy="2069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21AB71B-C941-4A74-8F50-A72484E67FD2}"/>
                </a:ext>
              </a:extLst>
            </p:cNvPr>
            <p:cNvSpPr/>
            <p:nvPr/>
          </p:nvSpPr>
          <p:spPr>
            <a:xfrm>
              <a:off x="10261013" y="4034672"/>
              <a:ext cx="156803" cy="176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545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−9−8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54553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7ED6B36E-C68B-43CD-B116-8127A2A512FD}"/>
              </a:ext>
            </a:extLst>
          </p:cNvPr>
          <p:cNvGrpSpPr/>
          <p:nvPr/>
        </p:nvGrpSpPr>
        <p:grpSpPr>
          <a:xfrm>
            <a:off x="822959" y="804929"/>
            <a:ext cx="11012459" cy="3091277"/>
            <a:chOff x="822959" y="804929"/>
            <a:chExt cx="11012459" cy="3091277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27BD2F2-114E-4E31-9194-0A70BEECA8CA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577BEE9-FD89-4B4A-8D31-BB1BF2777A2E}"/>
                </a:ext>
              </a:extLst>
            </p:cNvPr>
            <p:cNvSpPr/>
            <p:nvPr/>
          </p:nvSpPr>
          <p:spPr>
            <a:xfrm>
              <a:off x="8229264" y="804929"/>
              <a:ext cx="3606154" cy="309127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821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6A2DDA-1BCD-499E-8A73-66DFF2EC1F7B}"/>
              </a:ext>
            </a:extLst>
          </p:cNvPr>
          <p:cNvGrpSpPr/>
          <p:nvPr/>
        </p:nvGrpSpPr>
        <p:grpSpPr>
          <a:xfrm>
            <a:off x="8653552" y="1000616"/>
            <a:ext cx="3154152" cy="2703444"/>
            <a:chOff x="8646944" y="1506739"/>
            <a:chExt cx="3154152" cy="2703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ED8A7FE-FE1F-44F9-81C7-47741ABC9C8F}"/>
                    </a:ext>
                  </a:extLst>
                </p:cNvPr>
                <p:cNvSpPr/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988881-EF3E-4BE8-A5F3-02AA86BF0B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345E1EF-6AAB-406A-A5B0-4D9EB74399DA}"/>
                </a:ext>
              </a:extLst>
            </p:cNvPr>
            <p:cNvGrpSpPr/>
            <p:nvPr/>
          </p:nvGrpSpPr>
          <p:grpSpPr>
            <a:xfrm>
              <a:off x="8646944" y="1684191"/>
              <a:ext cx="3154152" cy="2525992"/>
              <a:chOff x="8646944" y="1684191"/>
              <a:chExt cx="3154152" cy="252599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8F85F48-658B-4D20-9269-1F438544546E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2837927" cy="2525992"/>
                <a:chOff x="8646944" y="1684191"/>
                <a:chExt cx="2837927" cy="2525992"/>
              </a:xfrm>
            </p:grpSpPr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60337EF0-82DA-4EF4-A63A-38F4F0F1ED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645632" y="1684191"/>
                  <a:ext cx="774697" cy="1611465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8A359C28-7851-4F58-B578-84FFE0C045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46944" y="2700100"/>
                  <a:ext cx="2837927" cy="1510083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E6D34251-63A4-475A-99D8-E3D19FDCDF4B}"/>
                      </a:ext>
                    </a:extLst>
                  </p:cNvPr>
                  <p:cNvSpPr/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C6DAF6D0-583E-4C2C-B43E-580F43E75E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72E6493-41CC-475F-B4D2-39CD3B353680}"/>
              </a:ext>
            </a:extLst>
          </p:cNvPr>
          <p:cNvGrpSpPr/>
          <p:nvPr/>
        </p:nvGrpSpPr>
        <p:grpSpPr>
          <a:xfrm>
            <a:off x="10407198" y="2803991"/>
            <a:ext cx="641393" cy="671922"/>
            <a:chOff x="4048853" y="4884400"/>
            <a:chExt cx="641393" cy="671922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886F098-39BB-4F50-A4B6-234D150C337B}"/>
                </a:ext>
              </a:extLst>
            </p:cNvPr>
            <p:cNvCxnSpPr>
              <a:cxnSpLocks/>
            </p:cNvCxnSpPr>
            <p:nvPr/>
          </p:nvCxnSpPr>
          <p:spPr>
            <a:xfrm>
              <a:off x="4061314" y="4884400"/>
              <a:ext cx="0" cy="513662"/>
            </a:xfrm>
            <a:prstGeom prst="straightConnector1">
              <a:avLst/>
            </a:prstGeom>
            <a:ln w="28575"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/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03F027-0B91-4E6B-BC25-C6AE46FE28B0}"/>
              </a:ext>
            </a:extLst>
          </p:cNvPr>
          <p:cNvGrpSpPr/>
          <p:nvPr/>
        </p:nvGrpSpPr>
        <p:grpSpPr>
          <a:xfrm>
            <a:off x="8591348" y="2754754"/>
            <a:ext cx="1852271" cy="1153970"/>
            <a:chOff x="8584740" y="3260877"/>
            <a:chExt cx="1852271" cy="115397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C98444B-976C-4477-98A0-F43AB742A441}"/>
                </a:ext>
              </a:extLst>
            </p:cNvPr>
            <p:cNvGrpSpPr/>
            <p:nvPr/>
          </p:nvGrpSpPr>
          <p:grpSpPr>
            <a:xfrm>
              <a:off x="9025027" y="3763358"/>
              <a:ext cx="653769" cy="651489"/>
              <a:chOff x="5132963" y="4152145"/>
              <a:chExt cx="653769" cy="6514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/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DCA5F986-CF6A-45AE-BBB9-02F4B91DAF3D}"/>
                  </a:ext>
                </a:extLst>
              </p:cNvPr>
              <p:cNvSpPr/>
              <p:nvPr/>
            </p:nvSpPr>
            <p:spPr>
              <a:xfrm>
                <a:off x="5202516" y="4152145"/>
                <a:ext cx="527127" cy="651489"/>
              </a:xfrm>
              <a:prstGeom prst="arc">
                <a:avLst>
                  <a:gd name="adj1" fmla="val 17665651"/>
                  <a:gd name="adj2" fmla="val 133398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8AA5195-72DD-4007-9492-6EC649158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4740" y="3260877"/>
              <a:ext cx="1852271" cy="970727"/>
            </a:xfrm>
            <a:prstGeom prst="line">
              <a:avLst/>
            </a:prstGeom>
            <a:ln w="28575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93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/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9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FDCEE3-AADC-4CE7-8639-75DED6DFEA68}"/>
              </a:ext>
            </a:extLst>
          </p:cNvPr>
          <p:cNvGrpSpPr/>
          <p:nvPr/>
        </p:nvGrpSpPr>
        <p:grpSpPr>
          <a:xfrm>
            <a:off x="9807033" y="1326746"/>
            <a:ext cx="1548404" cy="2046635"/>
            <a:chOff x="9800425" y="1832869"/>
            <a:chExt cx="1548404" cy="2046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/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FA03516-5953-4B23-A3F4-6897E56A5A0D}"/>
                </a:ext>
              </a:extLst>
            </p:cNvPr>
            <p:cNvGrpSpPr/>
            <p:nvPr/>
          </p:nvGrpSpPr>
          <p:grpSpPr>
            <a:xfrm>
              <a:off x="9800425" y="2262090"/>
              <a:ext cx="1459883" cy="1617414"/>
              <a:chOff x="9800425" y="2262090"/>
              <a:chExt cx="1459883" cy="1617414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86B75AC9-59E5-40AE-8543-91078056C8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38275" y="2262090"/>
                <a:ext cx="822033" cy="93747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99724A9-5292-41A6-AD22-DB6923B6268F}"/>
                  </a:ext>
                </a:extLst>
              </p:cNvPr>
              <p:cNvGrpSpPr/>
              <p:nvPr/>
            </p:nvGrpSpPr>
            <p:grpSpPr>
              <a:xfrm>
                <a:off x="9800425" y="2548206"/>
                <a:ext cx="1303762" cy="1331298"/>
                <a:chOff x="9800425" y="2548206"/>
                <a:chExt cx="1303762" cy="13312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1" name="Arc 70">
                  <a:extLst>
                    <a:ext uri="{FF2B5EF4-FFF2-40B4-BE49-F238E27FC236}">
                      <a16:creationId xmlns:a16="http://schemas.microsoft.com/office/drawing/2014/main" id="{EBC7940A-35DA-45EB-BB7B-5CB8158B1AF2}"/>
                    </a:ext>
                  </a:extLst>
                </p:cNvPr>
                <p:cNvSpPr/>
                <p:nvPr/>
              </p:nvSpPr>
              <p:spPr>
                <a:xfrm>
                  <a:off x="9800425" y="2548206"/>
                  <a:ext cx="1303762" cy="1331298"/>
                </a:xfrm>
                <a:prstGeom prst="arc">
                  <a:avLst>
                    <a:gd name="adj1" fmla="val 18679449"/>
                    <a:gd name="adj2" fmla="val 2006700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30E78F-D152-4DE6-A811-4B9AC6FD7F2A}"/>
              </a:ext>
            </a:extLst>
          </p:cNvPr>
          <p:cNvGrpSpPr/>
          <p:nvPr/>
        </p:nvGrpSpPr>
        <p:grpSpPr>
          <a:xfrm>
            <a:off x="9387368" y="1781542"/>
            <a:ext cx="1005857" cy="941002"/>
            <a:chOff x="3029026" y="3861960"/>
            <a:chExt cx="878095" cy="75353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233EA75-A0E0-49C7-8A16-5DB970160B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5363" y="4037838"/>
              <a:ext cx="311758" cy="57765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58D6051-5D90-4662-8CDD-D749F087FF19}"/>
                    </a:ext>
                  </a:extLst>
                </p:cNvPr>
                <p:cNvSpPr/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CD8C647-7B8B-4CD8-B760-966EB95D9B2F}"/>
              </a:ext>
            </a:extLst>
          </p:cNvPr>
          <p:cNvGrpSpPr/>
          <p:nvPr/>
        </p:nvGrpSpPr>
        <p:grpSpPr>
          <a:xfrm>
            <a:off x="10351818" y="2701459"/>
            <a:ext cx="144000" cy="991412"/>
            <a:chOff x="10345210" y="3207582"/>
            <a:chExt cx="144000" cy="991412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C55594D-4DB8-490C-820E-3508C1DF35EB}"/>
                </a:ext>
              </a:extLst>
            </p:cNvPr>
            <p:cNvCxnSpPr>
              <a:cxnSpLocks/>
            </p:cNvCxnSpPr>
            <p:nvPr/>
          </p:nvCxnSpPr>
          <p:spPr>
            <a:xfrm>
              <a:off x="10402167" y="3386316"/>
              <a:ext cx="15649" cy="81267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FF82684-09A7-420E-9920-7F287EAE39F9}"/>
                </a:ext>
              </a:extLst>
            </p:cNvPr>
            <p:cNvSpPr/>
            <p:nvPr/>
          </p:nvSpPr>
          <p:spPr>
            <a:xfrm>
              <a:off x="10345210" y="3207582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1C8938-CD2C-457B-BBF8-345BF2CE8169}"/>
              </a:ext>
            </a:extLst>
          </p:cNvPr>
          <p:cNvGrpSpPr/>
          <p:nvPr/>
        </p:nvGrpSpPr>
        <p:grpSpPr>
          <a:xfrm>
            <a:off x="8653552" y="3528549"/>
            <a:ext cx="1790067" cy="196932"/>
            <a:chOff x="8646944" y="4034672"/>
            <a:chExt cx="1790067" cy="196932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5F7483C-A2A7-4977-A694-7A37518579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944" y="4210912"/>
              <a:ext cx="1790067" cy="2069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21AB71B-C941-4A74-8F50-A72484E67FD2}"/>
                </a:ext>
              </a:extLst>
            </p:cNvPr>
            <p:cNvSpPr/>
            <p:nvPr/>
          </p:nvSpPr>
          <p:spPr>
            <a:xfrm>
              <a:off x="10261013" y="4034672"/>
              <a:ext cx="156803" cy="176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545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−9−8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54553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7ED6B36E-C68B-43CD-B116-8127A2A512FD}"/>
              </a:ext>
            </a:extLst>
          </p:cNvPr>
          <p:cNvGrpSpPr/>
          <p:nvPr/>
        </p:nvGrpSpPr>
        <p:grpSpPr>
          <a:xfrm>
            <a:off x="822959" y="804929"/>
            <a:ext cx="11012459" cy="3091277"/>
            <a:chOff x="822959" y="804929"/>
            <a:chExt cx="11012459" cy="3091277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27BD2F2-114E-4E31-9194-0A70BEECA8CA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577BEE9-FD89-4B4A-8D31-BB1BF2777A2E}"/>
                </a:ext>
              </a:extLst>
            </p:cNvPr>
            <p:cNvSpPr/>
            <p:nvPr/>
          </p:nvSpPr>
          <p:spPr>
            <a:xfrm>
              <a:off x="8229264" y="804929"/>
              <a:ext cx="3606154" cy="309127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CAA8D6B4-9B41-4728-9FBC-8821B1B2E8D7}"/>
              </a:ext>
            </a:extLst>
          </p:cNvPr>
          <p:cNvSpPr/>
          <p:nvPr/>
        </p:nvSpPr>
        <p:spPr>
          <a:xfrm>
            <a:off x="431720" y="3773572"/>
            <a:ext cx="5247720" cy="7075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F47532C-D2E2-4D4D-8D4C-3745E2F494B4}"/>
              </a:ext>
            </a:extLst>
          </p:cNvPr>
          <p:cNvSpPr/>
          <p:nvPr/>
        </p:nvSpPr>
        <p:spPr>
          <a:xfrm>
            <a:off x="5748993" y="3800912"/>
            <a:ext cx="3879322" cy="6174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905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6A2DDA-1BCD-499E-8A73-66DFF2EC1F7B}"/>
              </a:ext>
            </a:extLst>
          </p:cNvPr>
          <p:cNvGrpSpPr/>
          <p:nvPr/>
        </p:nvGrpSpPr>
        <p:grpSpPr>
          <a:xfrm>
            <a:off x="9317939" y="1000616"/>
            <a:ext cx="2489765" cy="1788917"/>
            <a:chOff x="9311331" y="1506739"/>
            <a:chExt cx="2489765" cy="17889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ED8A7FE-FE1F-44F9-81C7-47741ABC9C8F}"/>
                    </a:ext>
                  </a:extLst>
                </p:cNvPr>
                <p:cNvSpPr/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988881-EF3E-4BE8-A5F3-02AA86BF0B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345E1EF-6AAB-406A-A5B0-4D9EB74399DA}"/>
                </a:ext>
              </a:extLst>
            </p:cNvPr>
            <p:cNvGrpSpPr/>
            <p:nvPr/>
          </p:nvGrpSpPr>
          <p:grpSpPr>
            <a:xfrm>
              <a:off x="9645632" y="1684191"/>
              <a:ext cx="2155464" cy="1611465"/>
              <a:chOff x="9645632" y="1684191"/>
              <a:chExt cx="2155464" cy="1611465"/>
            </a:xfrm>
          </p:grpSpPr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60337EF0-82DA-4EF4-A63A-38F4F0F1ED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45632" y="1684191"/>
                <a:ext cx="774697" cy="1611465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E6D34251-63A4-475A-99D8-E3D19FDCDF4B}"/>
                      </a:ext>
                    </a:extLst>
                  </p:cNvPr>
                  <p:cNvSpPr/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C6DAF6D0-583E-4C2C-B43E-580F43E75E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72E6493-41CC-475F-B4D2-39CD3B353680}"/>
              </a:ext>
            </a:extLst>
          </p:cNvPr>
          <p:cNvGrpSpPr/>
          <p:nvPr/>
        </p:nvGrpSpPr>
        <p:grpSpPr>
          <a:xfrm>
            <a:off x="10407198" y="2803991"/>
            <a:ext cx="641393" cy="671922"/>
            <a:chOff x="4048853" y="4884400"/>
            <a:chExt cx="641393" cy="671922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886F098-39BB-4F50-A4B6-234D150C337B}"/>
                </a:ext>
              </a:extLst>
            </p:cNvPr>
            <p:cNvCxnSpPr>
              <a:cxnSpLocks/>
            </p:cNvCxnSpPr>
            <p:nvPr/>
          </p:nvCxnSpPr>
          <p:spPr>
            <a:xfrm>
              <a:off x="4061314" y="4884400"/>
              <a:ext cx="0" cy="513662"/>
            </a:xfrm>
            <a:prstGeom prst="straightConnector1">
              <a:avLst/>
            </a:prstGeom>
            <a:ln w="28575"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/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03F027-0B91-4E6B-BC25-C6AE46FE28B0}"/>
              </a:ext>
            </a:extLst>
          </p:cNvPr>
          <p:cNvGrpSpPr/>
          <p:nvPr/>
        </p:nvGrpSpPr>
        <p:grpSpPr>
          <a:xfrm>
            <a:off x="8591348" y="2754754"/>
            <a:ext cx="1852271" cy="1153970"/>
            <a:chOff x="8584740" y="3260877"/>
            <a:chExt cx="1852271" cy="115397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C98444B-976C-4477-98A0-F43AB742A441}"/>
                </a:ext>
              </a:extLst>
            </p:cNvPr>
            <p:cNvGrpSpPr/>
            <p:nvPr/>
          </p:nvGrpSpPr>
          <p:grpSpPr>
            <a:xfrm>
              <a:off x="9025027" y="3763358"/>
              <a:ext cx="653769" cy="651489"/>
              <a:chOff x="5132963" y="4152145"/>
              <a:chExt cx="653769" cy="6514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/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DCA5F986-CF6A-45AE-BBB9-02F4B91DAF3D}"/>
                  </a:ext>
                </a:extLst>
              </p:cNvPr>
              <p:cNvSpPr/>
              <p:nvPr/>
            </p:nvSpPr>
            <p:spPr>
              <a:xfrm>
                <a:off x="5202516" y="4152145"/>
                <a:ext cx="527127" cy="651489"/>
              </a:xfrm>
              <a:prstGeom prst="arc">
                <a:avLst>
                  <a:gd name="adj1" fmla="val 17665651"/>
                  <a:gd name="adj2" fmla="val 133398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8AA5195-72DD-4007-9492-6EC649158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4740" y="3260877"/>
              <a:ext cx="1852271" cy="970727"/>
            </a:xfrm>
            <a:prstGeom prst="line">
              <a:avLst/>
            </a:prstGeom>
            <a:ln w="28575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94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/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9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30E78F-D152-4DE6-A811-4B9AC6FD7F2A}"/>
              </a:ext>
            </a:extLst>
          </p:cNvPr>
          <p:cNvGrpSpPr/>
          <p:nvPr/>
        </p:nvGrpSpPr>
        <p:grpSpPr>
          <a:xfrm>
            <a:off x="9387368" y="1781542"/>
            <a:ext cx="1005857" cy="941002"/>
            <a:chOff x="3029026" y="3861960"/>
            <a:chExt cx="878095" cy="75353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233EA75-A0E0-49C7-8A16-5DB970160B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5363" y="4037838"/>
              <a:ext cx="311758" cy="57765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58D6051-5D90-4662-8CDD-D749F087FF19}"/>
                    </a:ext>
                  </a:extLst>
                </p:cNvPr>
                <p:cNvSpPr/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CD8C647-7B8B-4CD8-B760-966EB95D9B2F}"/>
              </a:ext>
            </a:extLst>
          </p:cNvPr>
          <p:cNvGrpSpPr/>
          <p:nvPr/>
        </p:nvGrpSpPr>
        <p:grpSpPr>
          <a:xfrm>
            <a:off x="10351818" y="2701459"/>
            <a:ext cx="144000" cy="991412"/>
            <a:chOff x="10345210" y="3207582"/>
            <a:chExt cx="144000" cy="991412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C55594D-4DB8-490C-820E-3508C1DF35EB}"/>
                </a:ext>
              </a:extLst>
            </p:cNvPr>
            <p:cNvCxnSpPr>
              <a:cxnSpLocks/>
            </p:cNvCxnSpPr>
            <p:nvPr/>
          </p:nvCxnSpPr>
          <p:spPr>
            <a:xfrm>
              <a:off x="10402167" y="3386316"/>
              <a:ext cx="15649" cy="81267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FF82684-09A7-420E-9920-7F287EAE39F9}"/>
                </a:ext>
              </a:extLst>
            </p:cNvPr>
            <p:cNvSpPr/>
            <p:nvPr/>
          </p:nvSpPr>
          <p:spPr>
            <a:xfrm>
              <a:off x="10345210" y="3207582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1C8938-CD2C-457B-BBF8-345BF2CE8169}"/>
              </a:ext>
            </a:extLst>
          </p:cNvPr>
          <p:cNvGrpSpPr/>
          <p:nvPr/>
        </p:nvGrpSpPr>
        <p:grpSpPr>
          <a:xfrm>
            <a:off x="8653552" y="3528549"/>
            <a:ext cx="1790067" cy="196932"/>
            <a:chOff x="8646944" y="4034672"/>
            <a:chExt cx="1790067" cy="196932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5F7483C-A2A7-4977-A694-7A37518579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944" y="4210912"/>
              <a:ext cx="1790067" cy="2069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21AB71B-C941-4A74-8F50-A72484E67FD2}"/>
                </a:ext>
              </a:extLst>
            </p:cNvPr>
            <p:cNvSpPr/>
            <p:nvPr/>
          </p:nvSpPr>
          <p:spPr>
            <a:xfrm>
              <a:off x="10261013" y="4034672"/>
              <a:ext cx="156803" cy="176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1329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−9−8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func>
                      <m:func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5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+5−8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13295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>
            <a:extLst>
              <a:ext uri="{FF2B5EF4-FFF2-40B4-BE49-F238E27FC236}">
                <a16:creationId xmlns:a16="http://schemas.microsoft.com/office/drawing/2014/main" id="{527BD2F2-114E-4E31-9194-0A70BEECA8CA}"/>
              </a:ext>
            </a:extLst>
          </p:cNvPr>
          <p:cNvSpPr/>
          <p:nvPr/>
        </p:nvSpPr>
        <p:spPr>
          <a:xfrm>
            <a:off x="822959" y="926892"/>
            <a:ext cx="7305042" cy="19594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AA8D6B4-9B41-4728-9FBC-8821B1B2E8D7}"/>
              </a:ext>
            </a:extLst>
          </p:cNvPr>
          <p:cNvSpPr/>
          <p:nvPr/>
        </p:nvSpPr>
        <p:spPr>
          <a:xfrm>
            <a:off x="431720" y="3773572"/>
            <a:ext cx="5247720" cy="7075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F47532C-D2E2-4D4D-8D4C-3745E2F494B4}"/>
              </a:ext>
            </a:extLst>
          </p:cNvPr>
          <p:cNvSpPr/>
          <p:nvPr/>
        </p:nvSpPr>
        <p:spPr>
          <a:xfrm>
            <a:off x="5748993" y="3800912"/>
            <a:ext cx="3879322" cy="6174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C13FE76-CEC8-439A-8BF3-554671504781}"/>
              </a:ext>
            </a:extLst>
          </p:cNvPr>
          <p:cNvSpPr/>
          <p:nvPr/>
        </p:nvSpPr>
        <p:spPr>
          <a:xfrm>
            <a:off x="8327764" y="886439"/>
            <a:ext cx="3864236" cy="30097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E8C99F-66C3-4A0C-AE5E-5F087BF9C81C}"/>
              </a:ext>
            </a:extLst>
          </p:cNvPr>
          <p:cNvGrpSpPr/>
          <p:nvPr/>
        </p:nvGrpSpPr>
        <p:grpSpPr>
          <a:xfrm>
            <a:off x="9807033" y="1326746"/>
            <a:ext cx="2512565" cy="2046635"/>
            <a:chOff x="9807033" y="1326746"/>
            <a:chExt cx="2512565" cy="2046635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995F480-6229-44C3-ADD7-67071820FFD7}"/>
                </a:ext>
              </a:extLst>
            </p:cNvPr>
            <p:cNvGrpSpPr/>
            <p:nvPr/>
          </p:nvGrpSpPr>
          <p:grpSpPr>
            <a:xfrm>
              <a:off x="9807033" y="1326746"/>
              <a:ext cx="2512565" cy="2046635"/>
              <a:chOff x="9807033" y="1326746"/>
              <a:chExt cx="2512565" cy="2046635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17BEB0E2-7537-42C7-8AE1-73E1E4D0C0FF}"/>
                  </a:ext>
                </a:extLst>
              </p:cNvPr>
              <p:cNvGrpSpPr/>
              <p:nvPr/>
            </p:nvGrpSpPr>
            <p:grpSpPr>
              <a:xfrm>
                <a:off x="9807033" y="1326746"/>
                <a:ext cx="1548404" cy="2046635"/>
                <a:chOff x="9800425" y="1832869"/>
                <a:chExt cx="1548404" cy="204663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99897BF0-B476-4E86-874F-CDB50E4335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07435" y="1832869"/>
                      <a:ext cx="641394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E2AAE2A2-E23B-49D9-B7A9-D10DABA3FA4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07435" y="1832869"/>
                      <a:ext cx="641394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5C9F0C39-B086-4EF7-A69D-E34B8748A4B7}"/>
                    </a:ext>
                  </a:extLst>
                </p:cNvPr>
                <p:cNvGrpSpPr/>
                <p:nvPr/>
              </p:nvGrpSpPr>
              <p:grpSpPr>
                <a:xfrm>
                  <a:off x="9800425" y="2262090"/>
                  <a:ext cx="1459883" cy="1617414"/>
                  <a:chOff x="9800425" y="2262090"/>
                  <a:chExt cx="1459883" cy="1617414"/>
                </a:xfrm>
              </p:grpSpPr>
              <p:cxnSp>
                <p:nvCxnSpPr>
                  <p:cNvPr id="103" name="Straight Arrow Connector 102">
                    <a:extLst>
                      <a:ext uri="{FF2B5EF4-FFF2-40B4-BE49-F238E27FC236}">
                        <a16:creationId xmlns:a16="http://schemas.microsoft.com/office/drawing/2014/main" id="{F8DA8202-D4C0-494E-AB06-AF8082D46A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438275" y="2262090"/>
                    <a:ext cx="822033" cy="937470"/>
                  </a:xfrm>
                  <a:prstGeom prst="straightConnector1">
                    <a:avLst/>
                  </a:prstGeom>
                  <a:ln w="28575"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CB7B0D3F-1328-4963-939E-54D538AEC33B}"/>
                      </a:ext>
                    </a:extLst>
                  </p:cNvPr>
                  <p:cNvGrpSpPr/>
                  <p:nvPr/>
                </p:nvGrpSpPr>
                <p:grpSpPr>
                  <a:xfrm>
                    <a:off x="9800425" y="2548206"/>
                    <a:ext cx="1303762" cy="1331298"/>
                    <a:chOff x="9800425" y="2548206"/>
                    <a:chExt cx="1303762" cy="1331298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05" name="Rectangle 104">
                          <a:extLst>
                            <a:ext uri="{FF2B5EF4-FFF2-40B4-BE49-F238E27FC236}">
                              <a16:creationId xmlns:a16="http://schemas.microsoft.com/office/drawing/2014/main" id="{CCD0871F-0C3C-49E5-A392-5B49B5969B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630870" y="2673579"/>
                          <a:ext cx="410432" cy="400110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70" name="Rectangle 69">
                          <a:extLst>
                            <a:ext uri="{FF2B5EF4-FFF2-40B4-BE49-F238E27FC236}">
                              <a16:creationId xmlns:a16="http://schemas.microsoft.com/office/drawing/2014/main" id="{68EEC7D0-A98C-4D04-8EBC-A50378AF7469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630870" y="2673579"/>
                          <a:ext cx="410432" cy="400110"/>
                        </a:xfrm>
                        <a:prstGeom prst="rect">
                          <a:avLst/>
                        </a:prstGeom>
                        <a:blipFill>
                          <a:blip r:embed="rId1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GB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106" name="Arc 105">
                      <a:extLst>
                        <a:ext uri="{FF2B5EF4-FFF2-40B4-BE49-F238E27FC236}">
                          <a16:creationId xmlns:a16="http://schemas.microsoft.com/office/drawing/2014/main" id="{5F7D6D2F-EE70-445D-BF7E-61F069C4C6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00425" y="2548206"/>
                      <a:ext cx="1303762" cy="1331298"/>
                    </a:xfrm>
                    <a:prstGeom prst="arc">
                      <a:avLst>
                        <a:gd name="adj1" fmla="val 18679449"/>
                        <a:gd name="adj2" fmla="val 20067001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</p:grpSp>
            </p:grp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7A6ECE5A-0AE9-47A6-9D70-15B6E9D87544}"/>
                  </a:ext>
                </a:extLst>
              </p:cNvPr>
              <p:cNvGrpSpPr/>
              <p:nvPr/>
            </p:nvGrpSpPr>
            <p:grpSpPr>
              <a:xfrm>
                <a:off x="11275173" y="1556746"/>
                <a:ext cx="1044425" cy="636502"/>
                <a:chOff x="11275173" y="1556746"/>
                <a:chExt cx="1044425" cy="636502"/>
              </a:xfrm>
            </p:grpSpPr>
            <p:cxnSp>
              <p:nvCxnSpPr>
                <p:cNvPr id="97" name="Straight Arrow Connector 96">
                  <a:extLst>
                    <a:ext uri="{FF2B5EF4-FFF2-40B4-BE49-F238E27FC236}">
                      <a16:creationId xmlns:a16="http://schemas.microsoft.com/office/drawing/2014/main" id="{5AF71195-60E8-404E-B626-233944202D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275173" y="1737221"/>
                  <a:ext cx="275726" cy="456027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none"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>
                      <a:extLst>
                        <a:ext uri="{FF2B5EF4-FFF2-40B4-BE49-F238E27FC236}">
                          <a16:creationId xmlns:a16="http://schemas.microsoft.com/office/drawing/2014/main" id="{2DB23B88-3E08-4846-931B-284F8C9682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36637" y="1556746"/>
                      <a:ext cx="982961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  <m:func>
                              <m:funcPr>
                                <m:ctrlPr>
                                  <a:rPr lang="en-GB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GB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GB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func>
                          </m:oMath>
                        </m:oMathPara>
                      </a14:m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>
                      <a:extLst>
                        <a:ext uri="{FF2B5EF4-FFF2-40B4-BE49-F238E27FC236}">
                          <a16:creationId xmlns:a16="http://schemas.microsoft.com/office/drawing/2014/main" id="{2DB23B88-3E08-4846-931B-284F8C96822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336637" y="1556746"/>
                      <a:ext cx="982961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2FF18C97-5B65-4FD8-A923-4B2F9FBA1E75}"/>
                </a:ext>
              </a:extLst>
            </p:cNvPr>
            <p:cNvCxnSpPr>
              <a:cxnSpLocks/>
              <a:stCxn id="90" idx="7"/>
            </p:cNvCxnSpPr>
            <p:nvPr/>
          </p:nvCxnSpPr>
          <p:spPr>
            <a:xfrm flipV="1">
              <a:off x="10474730" y="2193979"/>
              <a:ext cx="1016749" cy="528568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Oval 112">
            <a:extLst>
              <a:ext uri="{FF2B5EF4-FFF2-40B4-BE49-F238E27FC236}">
                <a16:creationId xmlns:a16="http://schemas.microsoft.com/office/drawing/2014/main" id="{FF0DC087-D0B9-4C64-9CC4-CFD35A30CBBE}"/>
              </a:ext>
            </a:extLst>
          </p:cNvPr>
          <p:cNvSpPr/>
          <p:nvPr/>
        </p:nvSpPr>
        <p:spPr>
          <a:xfrm>
            <a:off x="10340391" y="2691581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493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6A2DDA-1BCD-499E-8A73-66DFF2EC1F7B}"/>
              </a:ext>
            </a:extLst>
          </p:cNvPr>
          <p:cNvGrpSpPr/>
          <p:nvPr/>
        </p:nvGrpSpPr>
        <p:grpSpPr>
          <a:xfrm>
            <a:off x="9317939" y="1000616"/>
            <a:ext cx="2489765" cy="1788917"/>
            <a:chOff x="9311331" y="1506739"/>
            <a:chExt cx="2489765" cy="17889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ED8A7FE-FE1F-44F9-81C7-47741ABC9C8F}"/>
                    </a:ext>
                  </a:extLst>
                </p:cNvPr>
                <p:cNvSpPr/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988881-EF3E-4BE8-A5F3-02AA86BF0B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345E1EF-6AAB-406A-A5B0-4D9EB74399DA}"/>
                </a:ext>
              </a:extLst>
            </p:cNvPr>
            <p:cNvGrpSpPr/>
            <p:nvPr/>
          </p:nvGrpSpPr>
          <p:grpSpPr>
            <a:xfrm>
              <a:off x="9645632" y="1684191"/>
              <a:ext cx="2155464" cy="1611465"/>
              <a:chOff x="9645632" y="1684191"/>
              <a:chExt cx="2155464" cy="1611465"/>
            </a:xfrm>
          </p:grpSpPr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60337EF0-82DA-4EF4-A63A-38F4F0F1ED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45632" y="1684191"/>
                <a:ext cx="774697" cy="1611465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E6D34251-63A4-475A-99D8-E3D19FDCDF4B}"/>
                      </a:ext>
                    </a:extLst>
                  </p:cNvPr>
                  <p:cNvSpPr/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C6DAF6D0-583E-4C2C-B43E-580F43E75E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72E6493-41CC-475F-B4D2-39CD3B353680}"/>
              </a:ext>
            </a:extLst>
          </p:cNvPr>
          <p:cNvGrpSpPr/>
          <p:nvPr/>
        </p:nvGrpSpPr>
        <p:grpSpPr>
          <a:xfrm>
            <a:off x="10407198" y="2803991"/>
            <a:ext cx="641393" cy="671922"/>
            <a:chOff x="4048853" y="4884400"/>
            <a:chExt cx="641393" cy="671922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886F098-39BB-4F50-A4B6-234D150C337B}"/>
                </a:ext>
              </a:extLst>
            </p:cNvPr>
            <p:cNvCxnSpPr>
              <a:cxnSpLocks/>
            </p:cNvCxnSpPr>
            <p:nvPr/>
          </p:nvCxnSpPr>
          <p:spPr>
            <a:xfrm>
              <a:off x="4061314" y="4884400"/>
              <a:ext cx="0" cy="513662"/>
            </a:xfrm>
            <a:prstGeom prst="straightConnector1">
              <a:avLst/>
            </a:prstGeom>
            <a:ln w="28575"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/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03F027-0B91-4E6B-BC25-C6AE46FE28B0}"/>
              </a:ext>
            </a:extLst>
          </p:cNvPr>
          <p:cNvGrpSpPr/>
          <p:nvPr/>
        </p:nvGrpSpPr>
        <p:grpSpPr>
          <a:xfrm>
            <a:off x="8591348" y="2754754"/>
            <a:ext cx="1852271" cy="1153970"/>
            <a:chOff x="8584740" y="3260877"/>
            <a:chExt cx="1852271" cy="115397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C98444B-976C-4477-98A0-F43AB742A441}"/>
                </a:ext>
              </a:extLst>
            </p:cNvPr>
            <p:cNvGrpSpPr/>
            <p:nvPr/>
          </p:nvGrpSpPr>
          <p:grpSpPr>
            <a:xfrm>
              <a:off x="9025027" y="3763358"/>
              <a:ext cx="653769" cy="651489"/>
              <a:chOff x="5132963" y="4152145"/>
              <a:chExt cx="653769" cy="6514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/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DCA5F986-CF6A-45AE-BBB9-02F4B91DAF3D}"/>
                  </a:ext>
                </a:extLst>
              </p:cNvPr>
              <p:cNvSpPr/>
              <p:nvPr/>
            </p:nvSpPr>
            <p:spPr>
              <a:xfrm>
                <a:off x="5202516" y="4152145"/>
                <a:ext cx="527127" cy="651489"/>
              </a:xfrm>
              <a:prstGeom prst="arc">
                <a:avLst>
                  <a:gd name="adj1" fmla="val 17665651"/>
                  <a:gd name="adj2" fmla="val 133398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8AA5195-72DD-4007-9492-6EC649158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4740" y="3260877"/>
              <a:ext cx="1852271" cy="970727"/>
            </a:xfrm>
            <a:prstGeom prst="line">
              <a:avLst/>
            </a:prstGeom>
            <a:ln w="28575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95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/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9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CD8C647-7B8B-4CD8-B760-966EB95D9B2F}"/>
              </a:ext>
            </a:extLst>
          </p:cNvPr>
          <p:cNvGrpSpPr/>
          <p:nvPr/>
        </p:nvGrpSpPr>
        <p:grpSpPr>
          <a:xfrm>
            <a:off x="10351818" y="2701459"/>
            <a:ext cx="144000" cy="991412"/>
            <a:chOff x="10345210" y="3207582"/>
            <a:chExt cx="144000" cy="991412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C55594D-4DB8-490C-820E-3508C1DF35EB}"/>
                </a:ext>
              </a:extLst>
            </p:cNvPr>
            <p:cNvCxnSpPr>
              <a:cxnSpLocks/>
            </p:cNvCxnSpPr>
            <p:nvPr/>
          </p:nvCxnSpPr>
          <p:spPr>
            <a:xfrm>
              <a:off x="10402167" y="3386316"/>
              <a:ext cx="15649" cy="81267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FF82684-09A7-420E-9920-7F287EAE39F9}"/>
                </a:ext>
              </a:extLst>
            </p:cNvPr>
            <p:cNvSpPr/>
            <p:nvPr/>
          </p:nvSpPr>
          <p:spPr>
            <a:xfrm>
              <a:off x="10345210" y="3207582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1C8938-CD2C-457B-BBF8-345BF2CE8169}"/>
              </a:ext>
            </a:extLst>
          </p:cNvPr>
          <p:cNvGrpSpPr/>
          <p:nvPr/>
        </p:nvGrpSpPr>
        <p:grpSpPr>
          <a:xfrm>
            <a:off x="8653552" y="3528549"/>
            <a:ext cx="1790067" cy="196932"/>
            <a:chOff x="8646944" y="4034672"/>
            <a:chExt cx="1790067" cy="196932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5F7483C-A2A7-4977-A694-7A37518579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944" y="4210912"/>
              <a:ext cx="1790067" cy="2069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21AB71B-C941-4A74-8F50-A72484E67FD2}"/>
                </a:ext>
              </a:extLst>
            </p:cNvPr>
            <p:cNvSpPr/>
            <p:nvPr/>
          </p:nvSpPr>
          <p:spPr>
            <a:xfrm>
              <a:off x="10261013" y="4034672"/>
              <a:ext cx="156803" cy="176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1329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−9−8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13295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>
            <a:extLst>
              <a:ext uri="{FF2B5EF4-FFF2-40B4-BE49-F238E27FC236}">
                <a16:creationId xmlns:a16="http://schemas.microsoft.com/office/drawing/2014/main" id="{527BD2F2-114E-4E31-9194-0A70BEECA8CA}"/>
              </a:ext>
            </a:extLst>
          </p:cNvPr>
          <p:cNvSpPr/>
          <p:nvPr/>
        </p:nvSpPr>
        <p:spPr>
          <a:xfrm>
            <a:off x="822959" y="926892"/>
            <a:ext cx="7305042" cy="19594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AA8D6B4-9B41-4728-9FBC-8821B1B2E8D7}"/>
              </a:ext>
            </a:extLst>
          </p:cNvPr>
          <p:cNvSpPr/>
          <p:nvPr/>
        </p:nvSpPr>
        <p:spPr>
          <a:xfrm>
            <a:off x="431720" y="3773572"/>
            <a:ext cx="5247720" cy="7075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F47532C-D2E2-4D4D-8D4C-3745E2F494B4}"/>
              </a:ext>
            </a:extLst>
          </p:cNvPr>
          <p:cNvSpPr/>
          <p:nvPr/>
        </p:nvSpPr>
        <p:spPr>
          <a:xfrm>
            <a:off x="5748993" y="3800912"/>
            <a:ext cx="3879322" cy="6174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E8C99F-66C3-4A0C-AE5E-5F087BF9C81C}"/>
              </a:ext>
            </a:extLst>
          </p:cNvPr>
          <p:cNvGrpSpPr/>
          <p:nvPr/>
        </p:nvGrpSpPr>
        <p:grpSpPr>
          <a:xfrm>
            <a:off x="9807033" y="1326746"/>
            <a:ext cx="1684446" cy="2046635"/>
            <a:chOff x="9807033" y="1326746"/>
            <a:chExt cx="1684446" cy="204663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7BEB0E2-7537-42C7-8AE1-73E1E4D0C0FF}"/>
                </a:ext>
              </a:extLst>
            </p:cNvPr>
            <p:cNvGrpSpPr/>
            <p:nvPr/>
          </p:nvGrpSpPr>
          <p:grpSpPr>
            <a:xfrm>
              <a:off x="9807033" y="1326746"/>
              <a:ext cx="1548404" cy="2046635"/>
              <a:chOff x="9800425" y="1832869"/>
              <a:chExt cx="1548404" cy="2046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99897BF0-B476-4E86-874F-CDB50E4335B6}"/>
                      </a:ext>
                    </a:extLst>
                  </p:cNvPr>
                  <p:cNvSpPr/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E2AAE2A2-E23B-49D9-B7A9-D10DABA3FA4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7435" y="1832869"/>
                    <a:ext cx="641394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5C9F0C39-B086-4EF7-A69D-E34B8748A4B7}"/>
                  </a:ext>
                </a:extLst>
              </p:cNvPr>
              <p:cNvGrpSpPr/>
              <p:nvPr/>
            </p:nvGrpSpPr>
            <p:grpSpPr>
              <a:xfrm>
                <a:off x="9800425" y="2262090"/>
                <a:ext cx="1459883" cy="1617414"/>
                <a:chOff x="9800425" y="2262090"/>
                <a:chExt cx="1459883" cy="1617414"/>
              </a:xfrm>
            </p:grpSpPr>
            <p:cxnSp>
              <p:nvCxnSpPr>
                <p:cNvPr id="103" name="Straight Arrow Connector 102">
                  <a:extLst>
                    <a:ext uri="{FF2B5EF4-FFF2-40B4-BE49-F238E27FC236}">
                      <a16:creationId xmlns:a16="http://schemas.microsoft.com/office/drawing/2014/main" id="{F8DA8202-D4C0-494E-AB06-AF8082D46A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8275" y="2262090"/>
                  <a:ext cx="822033" cy="937470"/>
                </a:xfrm>
                <a:prstGeom prst="straightConnector1">
                  <a:avLst/>
                </a:prstGeom>
                <a:ln w="28575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CB7B0D3F-1328-4963-939E-54D538AEC33B}"/>
                    </a:ext>
                  </a:extLst>
                </p:cNvPr>
                <p:cNvGrpSpPr/>
                <p:nvPr/>
              </p:nvGrpSpPr>
              <p:grpSpPr>
                <a:xfrm>
                  <a:off x="9800425" y="2548206"/>
                  <a:ext cx="1303762" cy="1331298"/>
                  <a:chOff x="9800425" y="2548206"/>
                  <a:chExt cx="1303762" cy="133129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5" name="Rectangle 104">
                        <a:extLst>
                          <a:ext uri="{FF2B5EF4-FFF2-40B4-BE49-F238E27FC236}">
                            <a16:creationId xmlns:a16="http://schemas.microsoft.com/office/drawing/2014/main" id="{CCD0871F-0C3C-49E5-A392-5B49B5969B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en-GB" sz="2000" dirty="0"/>
                      </a:p>
                    </p:txBody>
                  </p:sp>
                </mc:Choice>
                <mc:Fallback xmlns="">
                  <p:sp>
                    <p:nvSpPr>
                      <p:cNvPr id="70" name="Rectangle 69">
                        <a:extLst>
                          <a:ext uri="{FF2B5EF4-FFF2-40B4-BE49-F238E27FC236}">
                            <a16:creationId xmlns:a16="http://schemas.microsoft.com/office/drawing/2014/main" id="{68EEC7D0-A98C-4D04-8EBC-A50378AF7469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30870" y="2673579"/>
                        <a:ext cx="410432" cy="400110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06" name="Arc 105">
                    <a:extLst>
                      <a:ext uri="{FF2B5EF4-FFF2-40B4-BE49-F238E27FC236}">
                        <a16:creationId xmlns:a16="http://schemas.microsoft.com/office/drawing/2014/main" id="{5F7D6D2F-EE70-445D-BF7E-61F069C4C655}"/>
                      </a:ext>
                    </a:extLst>
                  </p:cNvPr>
                  <p:cNvSpPr/>
                  <p:nvPr/>
                </p:nvSpPr>
                <p:spPr>
                  <a:xfrm>
                    <a:off x="9800425" y="2548206"/>
                    <a:ext cx="1303762" cy="1331298"/>
                  </a:xfrm>
                  <a:prstGeom prst="arc">
                    <a:avLst>
                      <a:gd name="adj1" fmla="val 18679449"/>
                      <a:gd name="adj2" fmla="val 20067001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</p:grp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2FF18C97-5B65-4FD8-A923-4B2F9FBA1E75}"/>
                </a:ext>
              </a:extLst>
            </p:cNvPr>
            <p:cNvCxnSpPr>
              <a:cxnSpLocks/>
              <a:stCxn id="90" idx="7"/>
            </p:cNvCxnSpPr>
            <p:nvPr/>
          </p:nvCxnSpPr>
          <p:spPr>
            <a:xfrm flipV="1">
              <a:off x="10474730" y="2193979"/>
              <a:ext cx="1016749" cy="528568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74612B74-7F83-4659-AB7D-1F665215F4C4}"/>
              </a:ext>
            </a:extLst>
          </p:cNvPr>
          <p:cNvSpPr/>
          <p:nvPr/>
        </p:nvSpPr>
        <p:spPr>
          <a:xfrm>
            <a:off x="8327763" y="886439"/>
            <a:ext cx="3782265" cy="30097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F763CA5-0586-4B32-BD1C-2C0CEE1AFD5C}"/>
              </a:ext>
            </a:extLst>
          </p:cNvPr>
          <p:cNvGrpSpPr/>
          <p:nvPr/>
        </p:nvGrpSpPr>
        <p:grpSpPr>
          <a:xfrm>
            <a:off x="9387368" y="1781542"/>
            <a:ext cx="1005857" cy="941002"/>
            <a:chOff x="3029026" y="3861960"/>
            <a:chExt cx="878095" cy="753536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72076F2C-0DE7-4831-B885-876B952E4D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5363" y="4037838"/>
              <a:ext cx="311758" cy="57765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7D15452D-3A91-4518-8135-C7332935A56D}"/>
                    </a:ext>
                  </a:extLst>
                </p:cNvPr>
                <p:cNvSpPr/>
                <p:nvPr/>
              </p:nvSpPr>
              <p:spPr>
                <a:xfrm>
                  <a:off x="3029026" y="3861960"/>
                  <a:ext cx="555839" cy="3204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𝐍</m:t>
                        </m:r>
                      </m:oMath>
                    </m:oMathPara>
                  </a14:m>
                  <a:endParaRPr lang="en-GB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7D15452D-3A91-4518-8135-C7332935A5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026" y="3861960"/>
                  <a:ext cx="555839" cy="3204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FD30DFEB-C5CD-4254-B64A-B61AA713F00F}"/>
              </a:ext>
            </a:extLst>
          </p:cNvPr>
          <p:cNvSpPr/>
          <p:nvPr/>
        </p:nvSpPr>
        <p:spPr>
          <a:xfrm>
            <a:off x="10340391" y="2691581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6A2DDA-1BCD-499E-8A73-66DFF2EC1F7B}"/>
              </a:ext>
            </a:extLst>
          </p:cNvPr>
          <p:cNvGrpSpPr/>
          <p:nvPr/>
        </p:nvGrpSpPr>
        <p:grpSpPr>
          <a:xfrm>
            <a:off x="8653552" y="1000616"/>
            <a:ext cx="3154152" cy="2703444"/>
            <a:chOff x="8646944" y="1506739"/>
            <a:chExt cx="3154152" cy="2703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ED8A7FE-FE1F-44F9-81C7-47741ABC9C8F}"/>
                    </a:ext>
                  </a:extLst>
                </p:cNvPr>
                <p:cNvSpPr/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988881-EF3E-4BE8-A5F3-02AA86BF0B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345E1EF-6AAB-406A-A5B0-4D9EB74399DA}"/>
                </a:ext>
              </a:extLst>
            </p:cNvPr>
            <p:cNvGrpSpPr/>
            <p:nvPr/>
          </p:nvGrpSpPr>
          <p:grpSpPr>
            <a:xfrm>
              <a:off x="8646944" y="1684191"/>
              <a:ext cx="3154152" cy="2525992"/>
              <a:chOff x="8646944" y="1684191"/>
              <a:chExt cx="3154152" cy="252599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8F85F48-658B-4D20-9269-1F438544546E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2837927" cy="2525992"/>
                <a:chOff x="8646944" y="1684191"/>
                <a:chExt cx="2837927" cy="2525992"/>
              </a:xfrm>
            </p:grpSpPr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60337EF0-82DA-4EF4-A63A-38F4F0F1ED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645632" y="1684191"/>
                  <a:ext cx="774697" cy="1611465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8A359C28-7851-4F58-B578-84FFE0C045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46944" y="2700100"/>
                  <a:ext cx="2837927" cy="1510083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E6D34251-63A4-475A-99D8-E3D19FDCDF4B}"/>
                      </a:ext>
                    </a:extLst>
                  </p:cNvPr>
                  <p:cNvSpPr/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C6DAF6D0-583E-4C2C-B43E-580F43E75E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96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/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9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FDCEE3-AADC-4CE7-8639-75DED6DFEA68}"/>
              </a:ext>
            </a:extLst>
          </p:cNvPr>
          <p:cNvGrpSpPr/>
          <p:nvPr/>
        </p:nvGrpSpPr>
        <p:grpSpPr>
          <a:xfrm>
            <a:off x="9807033" y="1326746"/>
            <a:ext cx="1548404" cy="2046635"/>
            <a:chOff x="9800425" y="1832869"/>
            <a:chExt cx="1548404" cy="2046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/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FA03516-5953-4B23-A3F4-6897E56A5A0D}"/>
                </a:ext>
              </a:extLst>
            </p:cNvPr>
            <p:cNvGrpSpPr/>
            <p:nvPr/>
          </p:nvGrpSpPr>
          <p:grpSpPr>
            <a:xfrm>
              <a:off x="9800425" y="2262090"/>
              <a:ext cx="1459883" cy="1617414"/>
              <a:chOff x="9800425" y="2262090"/>
              <a:chExt cx="1459883" cy="1617414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86B75AC9-59E5-40AE-8543-91078056C8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38275" y="2262090"/>
                <a:ext cx="822033" cy="93747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99724A9-5292-41A6-AD22-DB6923B6268F}"/>
                  </a:ext>
                </a:extLst>
              </p:cNvPr>
              <p:cNvGrpSpPr/>
              <p:nvPr/>
            </p:nvGrpSpPr>
            <p:grpSpPr>
              <a:xfrm>
                <a:off x="9800425" y="2548206"/>
                <a:ext cx="1303762" cy="1331298"/>
                <a:chOff x="9800425" y="2548206"/>
                <a:chExt cx="1303762" cy="13312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1" name="Arc 70">
                  <a:extLst>
                    <a:ext uri="{FF2B5EF4-FFF2-40B4-BE49-F238E27FC236}">
                      <a16:creationId xmlns:a16="http://schemas.microsoft.com/office/drawing/2014/main" id="{EBC7940A-35DA-45EB-BB7B-5CB8158B1AF2}"/>
                    </a:ext>
                  </a:extLst>
                </p:cNvPr>
                <p:cNvSpPr/>
                <p:nvPr/>
              </p:nvSpPr>
              <p:spPr>
                <a:xfrm>
                  <a:off x="9800425" y="2548206"/>
                  <a:ext cx="1303762" cy="1331298"/>
                </a:xfrm>
                <a:prstGeom prst="arc">
                  <a:avLst>
                    <a:gd name="adj1" fmla="val 18679449"/>
                    <a:gd name="adj2" fmla="val 2006700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30E78F-D152-4DE6-A811-4B9AC6FD7F2A}"/>
              </a:ext>
            </a:extLst>
          </p:cNvPr>
          <p:cNvGrpSpPr/>
          <p:nvPr/>
        </p:nvGrpSpPr>
        <p:grpSpPr>
          <a:xfrm>
            <a:off x="9387368" y="1781542"/>
            <a:ext cx="1005857" cy="941002"/>
            <a:chOff x="3029026" y="3861960"/>
            <a:chExt cx="878095" cy="75353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233EA75-A0E0-49C7-8A16-5DB970160B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5363" y="4037838"/>
              <a:ext cx="311758" cy="57765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58D6051-5D90-4662-8CDD-D749F087FF19}"/>
                    </a:ext>
                  </a:extLst>
                </p:cNvPr>
                <p:cNvSpPr/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1329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−9−8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func>
                      <m:func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5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en-GB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𝟑𝟎</m:t>
                            </m:r>
                          </m:e>
                          <m:sup>
                            <m:r>
                              <a:rPr lang="en-GB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13295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>
            <a:extLst>
              <a:ext uri="{FF2B5EF4-FFF2-40B4-BE49-F238E27FC236}">
                <a16:creationId xmlns:a16="http://schemas.microsoft.com/office/drawing/2014/main" id="{527BD2F2-114E-4E31-9194-0A70BEECA8CA}"/>
              </a:ext>
            </a:extLst>
          </p:cNvPr>
          <p:cNvSpPr/>
          <p:nvPr/>
        </p:nvSpPr>
        <p:spPr>
          <a:xfrm>
            <a:off x="822959" y="926892"/>
            <a:ext cx="7305042" cy="19594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AA8D6B4-9B41-4728-9FBC-8821B1B2E8D7}"/>
              </a:ext>
            </a:extLst>
          </p:cNvPr>
          <p:cNvSpPr/>
          <p:nvPr/>
        </p:nvSpPr>
        <p:spPr>
          <a:xfrm>
            <a:off x="431720" y="3773572"/>
            <a:ext cx="5247720" cy="7075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F47532C-D2E2-4D4D-8D4C-3745E2F494B4}"/>
              </a:ext>
            </a:extLst>
          </p:cNvPr>
          <p:cNvSpPr/>
          <p:nvPr/>
        </p:nvSpPr>
        <p:spPr>
          <a:xfrm>
            <a:off x="5748993" y="3800912"/>
            <a:ext cx="3879322" cy="6174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6FFAA0C4-0226-400F-8DD3-868F078D8BC1}"/>
              </a:ext>
            </a:extLst>
          </p:cNvPr>
          <p:cNvSpPr/>
          <p:nvPr/>
        </p:nvSpPr>
        <p:spPr>
          <a:xfrm>
            <a:off x="10351818" y="2701459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812BE86-BA3C-4993-B0BA-9F74BBB7D489}"/>
              </a:ext>
            </a:extLst>
          </p:cNvPr>
          <p:cNvSpPr/>
          <p:nvPr/>
        </p:nvSpPr>
        <p:spPr>
          <a:xfrm>
            <a:off x="8374131" y="916625"/>
            <a:ext cx="3550908" cy="299209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34E2391-7164-4CAC-A4B3-633277C14022}"/>
              </a:ext>
            </a:extLst>
          </p:cNvPr>
          <p:cNvGrpSpPr/>
          <p:nvPr/>
        </p:nvGrpSpPr>
        <p:grpSpPr>
          <a:xfrm>
            <a:off x="8591348" y="2754754"/>
            <a:ext cx="1852271" cy="1153970"/>
            <a:chOff x="8591348" y="2754754"/>
            <a:chExt cx="1852271" cy="11539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CBDC2591-3ECA-4238-A188-51A3CDA149FC}"/>
                    </a:ext>
                  </a:extLst>
                </p:cNvPr>
                <p:cNvSpPr/>
                <p:nvPr/>
              </p:nvSpPr>
              <p:spPr>
                <a:xfrm>
                  <a:off x="9031635" y="3373461"/>
                  <a:ext cx="65376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CBDC2591-3ECA-4238-A188-51A3CDA149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1635" y="3373461"/>
                  <a:ext cx="653769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A0E25E48-9569-4AE7-9951-F2D433749F6A}"/>
                </a:ext>
              </a:extLst>
            </p:cNvPr>
            <p:cNvGrpSpPr/>
            <p:nvPr/>
          </p:nvGrpSpPr>
          <p:grpSpPr>
            <a:xfrm>
              <a:off x="8591348" y="2754754"/>
              <a:ext cx="1852271" cy="1153970"/>
              <a:chOff x="8584740" y="3260877"/>
              <a:chExt cx="1852271" cy="1153970"/>
            </a:xfrm>
          </p:grpSpPr>
          <p:sp>
            <p:nvSpPr>
              <p:cNvPr id="120" name="Arc 119">
                <a:extLst>
                  <a:ext uri="{FF2B5EF4-FFF2-40B4-BE49-F238E27FC236}">
                    <a16:creationId xmlns:a16="http://schemas.microsoft.com/office/drawing/2014/main" id="{79352EB2-C089-4ABF-8205-D2FDED49DFE1}"/>
                  </a:ext>
                </a:extLst>
              </p:cNvPr>
              <p:cNvSpPr/>
              <p:nvPr/>
            </p:nvSpPr>
            <p:spPr>
              <a:xfrm>
                <a:off x="9094580" y="3763358"/>
                <a:ext cx="527127" cy="651489"/>
              </a:xfrm>
              <a:prstGeom prst="arc">
                <a:avLst>
                  <a:gd name="adj1" fmla="val 17169697"/>
                  <a:gd name="adj2" fmla="val 133398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08543E87-B59F-42C5-9460-0B7EFA2D4C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84740" y="3260877"/>
                <a:ext cx="1852271" cy="97072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71E9769-E601-449B-8D6D-CBF9EB09E684}"/>
              </a:ext>
            </a:extLst>
          </p:cNvPr>
          <p:cNvGrpSpPr/>
          <p:nvPr/>
        </p:nvGrpSpPr>
        <p:grpSpPr>
          <a:xfrm>
            <a:off x="9981353" y="2605109"/>
            <a:ext cx="527127" cy="651489"/>
            <a:chOff x="9981353" y="2605109"/>
            <a:chExt cx="527127" cy="6514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0975A08E-FB8B-49FD-B6E3-1853C8396B12}"/>
                    </a:ext>
                  </a:extLst>
                </p:cNvPr>
                <p:cNvSpPr/>
                <p:nvPr/>
              </p:nvSpPr>
              <p:spPr>
                <a:xfrm>
                  <a:off x="10007061" y="2921686"/>
                  <a:ext cx="479618" cy="2811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𝟔𝟎</m:t>
                            </m:r>
                          </m:e>
                          <m:sup>
                            <m:r>
                              <a:rPr lang="en-GB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GB" sz="1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0975A08E-FB8B-49FD-B6E3-1853C8396B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7061" y="2921686"/>
                  <a:ext cx="479618" cy="28116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4" name="Arc 123">
              <a:extLst>
                <a:ext uri="{FF2B5EF4-FFF2-40B4-BE49-F238E27FC236}">
                  <a16:creationId xmlns:a16="http://schemas.microsoft.com/office/drawing/2014/main" id="{5A1A77CD-E147-4C24-91AF-D72353FB2F20}"/>
                </a:ext>
              </a:extLst>
            </p:cNvPr>
            <p:cNvSpPr/>
            <p:nvPr/>
          </p:nvSpPr>
          <p:spPr>
            <a:xfrm>
              <a:off x="9981353" y="2605109"/>
              <a:ext cx="527127" cy="651489"/>
            </a:xfrm>
            <a:prstGeom prst="arc">
              <a:avLst>
                <a:gd name="adj1" fmla="val 3302414"/>
                <a:gd name="adj2" fmla="val 1040412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3B7F96CC-F785-4BC0-B5D5-78D9753A22DA}"/>
                  </a:ext>
                </a:extLst>
              </p:cNvPr>
              <p:cNvSpPr/>
              <p:nvPr/>
            </p:nvSpPr>
            <p:spPr>
              <a:xfrm>
                <a:off x="10576211" y="2797949"/>
                <a:ext cx="1199303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func>
                        <m:funcPr>
                          <m:ctrlPr>
                            <a:rPr lang="en-GB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3B7F96CC-F785-4BC0-B5D5-78D9753A22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211" y="2797949"/>
                <a:ext cx="1199303" cy="3755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D768C84-F33C-4C38-A5AA-C86A8B2DDFD7}"/>
              </a:ext>
            </a:extLst>
          </p:cNvPr>
          <p:cNvGrpSpPr/>
          <p:nvPr/>
        </p:nvGrpSpPr>
        <p:grpSpPr>
          <a:xfrm>
            <a:off x="10243763" y="2765149"/>
            <a:ext cx="601250" cy="789492"/>
            <a:chOff x="10243763" y="2765149"/>
            <a:chExt cx="601250" cy="78949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8C21AF67-137F-4B49-96BB-FBC800ECB40E}"/>
                </a:ext>
              </a:extLst>
            </p:cNvPr>
            <p:cNvGrpSpPr/>
            <p:nvPr/>
          </p:nvGrpSpPr>
          <p:grpSpPr>
            <a:xfrm>
              <a:off x="10332652" y="2813485"/>
              <a:ext cx="512361" cy="741156"/>
              <a:chOff x="10332652" y="2813485"/>
              <a:chExt cx="512361" cy="741156"/>
            </a:xfrm>
          </p:grpSpPr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449A2213-B2A8-4C59-A150-8A3BE6B7F3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63844" y="2813485"/>
                <a:ext cx="381169" cy="74115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73E33C83-7BB3-4567-A185-37BAB7E7194D}"/>
                      </a:ext>
                    </a:extLst>
                  </p:cNvPr>
                  <p:cNvSpPr/>
                  <p:nvPr/>
                </p:nvSpPr>
                <p:spPr>
                  <a:xfrm>
                    <a:off x="10332652" y="3128343"/>
                    <a:ext cx="479618" cy="28116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𝟑𝟎</m:t>
                              </m:r>
                            </m:e>
                            <m:sup>
                              <m: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GB" sz="12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73E33C83-7BB3-4567-A185-37BAB7E7194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2652" y="3128343"/>
                    <a:ext cx="479618" cy="28116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8" name="Arc 127">
              <a:extLst>
                <a:ext uri="{FF2B5EF4-FFF2-40B4-BE49-F238E27FC236}">
                  <a16:creationId xmlns:a16="http://schemas.microsoft.com/office/drawing/2014/main" id="{A55AF809-D6A8-47C1-9056-5F0955830C2C}"/>
                </a:ext>
              </a:extLst>
            </p:cNvPr>
            <p:cNvSpPr/>
            <p:nvPr/>
          </p:nvSpPr>
          <p:spPr>
            <a:xfrm>
              <a:off x="10243763" y="2765149"/>
              <a:ext cx="527127" cy="651489"/>
            </a:xfrm>
            <a:prstGeom prst="arc">
              <a:avLst>
                <a:gd name="adj1" fmla="val 2531906"/>
                <a:gd name="adj2" fmla="val 650910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B52BB70-2C6A-499D-986C-0EFA0A3957A5}"/>
              </a:ext>
            </a:extLst>
          </p:cNvPr>
          <p:cNvGrpSpPr/>
          <p:nvPr/>
        </p:nvGrpSpPr>
        <p:grpSpPr>
          <a:xfrm>
            <a:off x="10103121" y="2803991"/>
            <a:ext cx="641393" cy="1235098"/>
            <a:chOff x="10103121" y="2803991"/>
            <a:chExt cx="641393" cy="1235098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A668043F-4A52-4AD8-B47E-46359475F36B}"/>
                </a:ext>
              </a:extLst>
            </p:cNvPr>
            <p:cNvGrpSpPr/>
            <p:nvPr/>
          </p:nvGrpSpPr>
          <p:grpSpPr>
            <a:xfrm>
              <a:off x="10103121" y="2803991"/>
              <a:ext cx="641393" cy="1235098"/>
              <a:chOff x="3744776" y="4884400"/>
              <a:chExt cx="641393" cy="1235098"/>
            </a:xfrm>
          </p:grpSpPr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965A86C9-C407-4CC0-B883-2CD6A9ED2C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1314" y="4884400"/>
                <a:ext cx="4765" cy="812678"/>
              </a:xfrm>
              <a:prstGeom prst="straightConnector1">
                <a:avLst/>
              </a:prstGeom>
              <a:ln w="28575"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04204567-93E1-4824-886F-4F3A4C5781D0}"/>
                      </a:ext>
                    </a:extLst>
                  </p:cNvPr>
                  <p:cNvSpPr/>
                  <p:nvPr/>
                </p:nvSpPr>
                <p:spPr>
                  <a:xfrm>
                    <a:off x="3744776" y="5719388"/>
                    <a:ext cx="64139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04204567-93E1-4824-886F-4F3A4C5781D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4776" y="5719388"/>
                    <a:ext cx="641393" cy="4001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04BA821F-9983-48DC-B329-B95DD7D960CE}"/>
                </a:ext>
              </a:extLst>
            </p:cNvPr>
            <p:cNvCxnSpPr>
              <a:cxnSpLocks/>
            </p:cNvCxnSpPr>
            <p:nvPr/>
          </p:nvCxnSpPr>
          <p:spPr>
            <a:xfrm>
              <a:off x="10408775" y="2880193"/>
              <a:ext cx="15649" cy="81267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Oval 135">
            <a:extLst>
              <a:ext uri="{FF2B5EF4-FFF2-40B4-BE49-F238E27FC236}">
                <a16:creationId xmlns:a16="http://schemas.microsoft.com/office/drawing/2014/main" id="{3844CFE2-7C99-4799-BC4D-BD27F015FE09}"/>
              </a:ext>
            </a:extLst>
          </p:cNvPr>
          <p:cNvSpPr/>
          <p:nvPr/>
        </p:nvSpPr>
        <p:spPr>
          <a:xfrm>
            <a:off x="10340391" y="2691581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45481D1-0180-4EDC-B3B2-E83B578A042D}"/>
              </a:ext>
            </a:extLst>
          </p:cNvPr>
          <p:cNvGrpSpPr/>
          <p:nvPr/>
        </p:nvGrpSpPr>
        <p:grpSpPr>
          <a:xfrm>
            <a:off x="8653552" y="3528549"/>
            <a:ext cx="1790067" cy="196932"/>
            <a:chOff x="8646944" y="4034672"/>
            <a:chExt cx="1790067" cy="196932"/>
          </a:xfrm>
        </p:grpSpPr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9932CD0C-4AAD-4158-80F0-F0FC989CC6F1}"/>
                </a:ext>
              </a:extLst>
            </p:cNvPr>
            <p:cNvCxnSpPr>
              <a:cxnSpLocks/>
            </p:cNvCxnSpPr>
            <p:nvPr/>
          </p:nvCxnSpPr>
          <p:spPr>
            <a:xfrm>
              <a:off x="8646944" y="4210912"/>
              <a:ext cx="1790067" cy="2069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BFAE12D-768F-487D-A60D-4FDE27132302}"/>
                </a:ext>
              </a:extLst>
            </p:cNvPr>
            <p:cNvSpPr/>
            <p:nvPr/>
          </p:nvSpPr>
          <p:spPr>
            <a:xfrm>
              <a:off x="10261013" y="4034672"/>
              <a:ext cx="156803" cy="176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49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6A2DDA-1BCD-499E-8A73-66DFF2EC1F7B}"/>
              </a:ext>
            </a:extLst>
          </p:cNvPr>
          <p:cNvGrpSpPr/>
          <p:nvPr/>
        </p:nvGrpSpPr>
        <p:grpSpPr>
          <a:xfrm>
            <a:off x="8653552" y="1000616"/>
            <a:ext cx="3154152" cy="2703444"/>
            <a:chOff x="8646944" y="1506739"/>
            <a:chExt cx="3154152" cy="2703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ED8A7FE-FE1F-44F9-81C7-47741ABC9C8F}"/>
                    </a:ext>
                  </a:extLst>
                </p:cNvPr>
                <p:cNvSpPr/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988881-EF3E-4BE8-A5F3-02AA86BF0B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345E1EF-6AAB-406A-A5B0-4D9EB74399DA}"/>
                </a:ext>
              </a:extLst>
            </p:cNvPr>
            <p:cNvGrpSpPr/>
            <p:nvPr/>
          </p:nvGrpSpPr>
          <p:grpSpPr>
            <a:xfrm>
              <a:off x="8646944" y="1684191"/>
              <a:ext cx="3154152" cy="2525992"/>
              <a:chOff x="8646944" y="1684191"/>
              <a:chExt cx="3154152" cy="252599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8F85F48-658B-4D20-9269-1F438544546E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2837927" cy="2525992"/>
                <a:chOff x="8646944" y="1684191"/>
                <a:chExt cx="2837927" cy="2525992"/>
              </a:xfrm>
            </p:grpSpPr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60337EF0-82DA-4EF4-A63A-38F4F0F1ED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645632" y="1684191"/>
                  <a:ext cx="774697" cy="1611465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8A359C28-7851-4F58-B578-84FFE0C045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46944" y="2700100"/>
                  <a:ext cx="2837927" cy="1510083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E6D34251-63A4-475A-99D8-E3D19FDCDF4B}"/>
                      </a:ext>
                    </a:extLst>
                  </p:cNvPr>
                  <p:cNvSpPr/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C6DAF6D0-583E-4C2C-B43E-580F43E75E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72E6493-41CC-475F-B4D2-39CD3B353680}"/>
              </a:ext>
            </a:extLst>
          </p:cNvPr>
          <p:cNvGrpSpPr/>
          <p:nvPr/>
        </p:nvGrpSpPr>
        <p:grpSpPr>
          <a:xfrm>
            <a:off x="10407198" y="2803991"/>
            <a:ext cx="641393" cy="671922"/>
            <a:chOff x="4048853" y="4884400"/>
            <a:chExt cx="641393" cy="671922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886F098-39BB-4F50-A4B6-234D150C337B}"/>
                </a:ext>
              </a:extLst>
            </p:cNvPr>
            <p:cNvCxnSpPr>
              <a:cxnSpLocks/>
            </p:cNvCxnSpPr>
            <p:nvPr/>
          </p:nvCxnSpPr>
          <p:spPr>
            <a:xfrm>
              <a:off x="4061314" y="4884400"/>
              <a:ext cx="0" cy="513662"/>
            </a:xfrm>
            <a:prstGeom prst="straightConnector1">
              <a:avLst/>
            </a:prstGeom>
            <a:ln w="28575"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/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03F027-0B91-4E6B-BC25-C6AE46FE28B0}"/>
              </a:ext>
            </a:extLst>
          </p:cNvPr>
          <p:cNvGrpSpPr/>
          <p:nvPr/>
        </p:nvGrpSpPr>
        <p:grpSpPr>
          <a:xfrm>
            <a:off x="8591348" y="2754754"/>
            <a:ext cx="1852271" cy="1153970"/>
            <a:chOff x="8584740" y="3260877"/>
            <a:chExt cx="1852271" cy="115397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C98444B-976C-4477-98A0-F43AB742A441}"/>
                </a:ext>
              </a:extLst>
            </p:cNvPr>
            <p:cNvGrpSpPr/>
            <p:nvPr/>
          </p:nvGrpSpPr>
          <p:grpSpPr>
            <a:xfrm>
              <a:off x="9025027" y="3763358"/>
              <a:ext cx="653769" cy="651489"/>
              <a:chOff x="5132963" y="4152145"/>
              <a:chExt cx="653769" cy="6514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/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DCA5F986-CF6A-45AE-BBB9-02F4B91DAF3D}"/>
                  </a:ext>
                </a:extLst>
              </p:cNvPr>
              <p:cNvSpPr/>
              <p:nvPr/>
            </p:nvSpPr>
            <p:spPr>
              <a:xfrm>
                <a:off x="5202516" y="4152145"/>
                <a:ext cx="527127" cy="651489"/>
              </a:xfrm>
              <a:prstGeom prst="arc">
                <a:avLst>
                  <a:gd name="adj1" fmla="val 17665651"/>
                  <a:gd name="adj2" fmla="val 133398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8AA5195-72DD-4007-9492-6EC649158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4740" y="3260877"/>
              <a:ext cx="1852271" cy="970727"/>
            </a:xfrm>
            <a:prstGeom prst="line">
              <a:avLst/>
            </a:prstGeom>
            <a:ln w="28575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97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/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9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FDCEE3-AADC-4CE7-8639-75DED6DFEA68}"/>
              </a:ext>
            </a:extLst>
          </p:cNvPr>
          <p:cNvGrpSpPr/>
          <p:nvPr/>
        </p:nvGrpSpPr>
        <p:grpSpPr>
          <a:xfrm>
            <a:off x="9807033" y="1326746"/>
            <a:ext cx="1548404" cy="2046635"/>
            <a:chOff x="9800425" y="1832869"/>
            <a:chExt cx="1548404" cy="2046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/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FA03516-5953-4B23-A3F4-6897E56A5A0D}"/>
                </a:ext>
              </a:extLst>
            </p:cNvPr>
            <p:cNvGrpSpPr/>
            <p:nvPr/>
          </p:nvGrpSpPr>
          <p:grpSpPr>
            <a:xfrm>
              <a:off x="9800425" y="2262090"/>
              <a:ext cx="1459883" cy="1617414"/>
              <a:chOff x="9800425" y="2262090"/>
              <a:chExt cx="1459883" cy="1617414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86B75AC9-59E5-40AE-8543-91078056C8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38275" y="2262090"/>
                <a:ext cx="822033" cy="93747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99724A9-5292-41A6-AD22-DB6923B6268F}"/>
                  </a:ext>
                </a:extLst>
              </p:cNvPr>
              <p:cNvGrpSpPr/>
              <p:nvPr/>
            </p:nvGrpSpPr>
            <p:grpSpPr>
              <a:xfrm>
                <a:off x="9800425" y="2548206"/>
                <a:ext cx="1303762" cy="1331298"/>
                <a:chOff x="9800425" y="2548206"/>
                <a:chExt cx="1303762" cy="13312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1" name="Arc 70">
                  <a:extLst>
                    <a:ext uri="{FF2B5EF4-FFF2-40B4-BE49-F238E27FC236}">
                      <a16:creationId xmlns:a16="http://schemas.microsoft.com/office/drawing/2014/main" id="{EBC7940A-35DA-45EB-BB7B-5CB8158B1AF2}"/>
                    </a:ext>
                  </a:extLst>
                </p:cNvPr>
                <p:cNvSpPr/>
                <p:nvPr/>
              </p:nvSpPr>
              <p:spPr>
                <a:xfrm>
                  <a:off x="9800425" y="2548206"/>
                  <a:ext cx="1303762" cy="1331298"/>
                </a:xfrm>
                <a:prstGeom prst="arc">
                  <a:avLst>
                    <a:gd name="adj1" fmla="val 18679449"/>
                    <a:gd name="adj2" fmla="val 2006700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30E78F-D152-4DE6-A811-4B9AC6FD7F2A}"/>
              </a:ext>
            </a:extLst>
          </p:cNvPr>
          <p:cNvGrpSpPr/>
          <p:nvPr/>
        </p:nvGrpSpPr>
        <p:grpSpPr>
          <a:xfrm>
            <a:off x="9387368" y="1781542"/>
            <a:ext cx="1005857" cy="941002"/>
            <a:chOff x="3029026" y="3861960"/>
            <a:chExt cx="878095" cy="75353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233EA75-A0E0-49C7-8A16-5DB970160B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5363" y="4037838"/>
              <a:ext cx="311758" cy="57765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58D6051-5D90-4662-8CDD-D749F087FF19}"/>
                    </a:ext>
                  </a:extLst>
                </p:cNvPr>
                <p:cNvSpPr/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CD8C647-7B8B-4CD8-B760-966EB95D9B2F}"/>
              </a:ext>
            </a:extLst>
          </p:cNvPr>
          <p:cNvGrpSpPr/>
          <p:nvPr/>
        </p:nvGrpSpPr>
        <p:grpSpPr>
          <a:xfrm>
            <a:off x="10351818" y="2701459"/>
            <a:ext cx="144000" cy="991412"/>
            <a:chOff x="10345210" y="3207582"/>
            <a:chExt cx="144000" cy="991412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C55594D-4DB8-490C-820E-3508C1DF35EB}"/>
                </a:ext>
              </a:extLst>
            </p:cNvPr>
            <p:cNvCxnSpPr>
              <a:cxnSpLocks/>
            </p:cNvCxnSpPr>
            <p:nvPr/>
          </p:nvCxnSpPr>
          <p:spPr>
            <a:xfrm>
              <a:off x="10402167" y="3386316"/>
              <a:ext cx="15649" cy="81267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FF82684-09A7-420E-9920-7F287EAE39F9}"/>
                </a:ext>
              </a:extLst>
            </p:cNvPr>
            <p:cNvSpPr/>
            <p:nvPr/>
          </p:nvSpPr>
          <p:spPr>
            <a:xfrm>
              <a:off x="10345210" y="3207582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1C8938-CD2C-457B-BBF8-345BF2CE8169}"/>
              </a:ext>
            </a:extLst>
          </p:cNvPr>
          <p:cNvGrpSpPr/>
          <p:nvPr/>
        </p:nvGrpSpPr>
        <p:grpSpPr>
          <a:xfrm>
            <a:off x="8653552" y="3528549"/>
            <a:ext cx="1790067" cy="196932"/>
            <a:chOff x="8646944" y="4034672"/>
            <a:chExt cx="1790067" cy="196932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5F7483C-A2A7-4977-A694-7A37518579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944" y="4210912"/>
              <a:ext cx="1790067" cy="2069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21AB71B-C941-4A74-8F50-A72484E67FD2}"/>
                </a:ext>
              </a:extLst>
            </p:cNvPr>
            <p:cNvSpPr/>
            <p:nvPr/>
          </p:nvSpPr>
          <p:spPr>
            <a:xfrm>
              <a:off x="10261013" y="4034672"/>
              <a:ext cx="156803" cy="176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1329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−9−8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+5−8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13295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7ED6B36E-C68B-43CD-B116-8127A2A512FD}"/>
              </a:ext>
            </a:extLst>
          </p:cNvPr>
          <p:cNvGrpSpPr/>
          <p:nvPr/>
        </p:nvGrpSpPr>
        <p:grpSpPr>
          <a:xfrm>
            <a:off x="822959" y="804929"/>
            <a:ext cx="11012459" cy="3091277"/>
            <a:chOff x="822959" y="804929"/>
            <a:chExt cx="11012459" cy="3091277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27BD2F2-114E-4E31-9194-0A70BEECA8CA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577BEE9-FD89-4B4A-8D31-BB1BF2777A2E}"/>
                </a:ext>
              </a:extLst>
            </p:cNvPr>
            <p:cNvSpPr/>
            <p:nvPr/>
          </p:nvSpPr>
          <p:spPr>
            <a:xfrm>
              <a:off x="8229264" y="804929"/>
              <a:ext cx="3606154" cy="309127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CAA8D6B4-9B41-4728-9FBC-8821B1B2E8D7}"/>
              </a:ext>
            </a:extLst>
          </p:cNvPr>
          <p:cNvSpPr/>
          <p:nvPr/>
        </p:nvSpPr>
        <p:spPr>
          <a:xfrm>
            <a:off x="431720" y="3773572"/>
            <a:ext cx="5247720" cy="7075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F47532C-D2E2-4D4D-8D4C-3745E2F494B4}"/>
              </a:ext>
            </a:extLst>
          </p:cNvPr>
          <p:cNvSpPr/>
          <p:nvPr/>
        </p:nvSpPr>
        <p:spPr>
          <a:xfrm>
            <a:off x="5748993" y="3800912"/>
            <a:ext cx="3879322" cy="6174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011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6A2DDA-1BCD-499E-8A73-66DFF2EC1F7B}"/>
              </a:ext>
            </a:extLst>
          </p:cNvPr>
          <p:cNvGrpSpPr/>
          <p:nvPr/>
        </p:nvGrpSpPr>
        <p:grpSpPr>
          <a:xfrm>
            <a:off x="8653552" y="1000616"/>
            <a:ext cx="3154152" cy="2703444"/>
            <a:chOff x="8646944" y="1506739"/>
            <a:chExt cx="3154152" cy="2703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ED8A7FE-FE1F-44F9-81C7-47741ABC9C8F}"/>
                    </a:ext>
                  </a:extLst>
                </p:cNvPr>
                <p:cNvSpPr/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988881-EF3E-4BE8-A5F3-02AA86BF0B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345E1EF-6AAB-406A-A5B0-4D9EB74399DA}"/>
                </a:ext>
              </a:extLst>
            </p:cNvPr>
            <p:cNvGrpSpPr/>
            <p:nvPr/>
          </p:nvGrpSpPr>
          <p:grpSpPr>
            <a:xfrm>
              <a:off x="8646944" y="1684191"/>
              <a:ext cx="3154152" cy="2525992"/>
              <a:chOff x="8646944" y="1684191"/>
              <a:chExt cx="3154152" cy="252599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8F85F48-658B-4D20-9269-1F438544546E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2837927" cy="2525992"/>
                <a:chOff x="8646944" y="1684191"/>
                <a:chExt cx="2837927" cy="2525992"/>
              </a:xfrm>
            </p:grpSpPr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60337EF0-82DA-4EF4-A63A-38F4F0F1ED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645632" y="1684191"/>
                  <a:ext cx="774697" cy="1611465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8A359C28-7851-4F58-B578-84FFE0C045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46944" y="2700100"/>
                  <a:ext cx="2837927" cy="1510083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E6D34251-63A4-475A-99D8-E3D19FDCDF4B}"/>
                      </a:ext>
                    </a:extLst>
                  </p:cNvPr>
                  <p:cNvSpPr/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C6DAF6D0-583E-4C2C-B43E-580F43E75E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72E6493-41CC-475F-B4D2-39CD3B353680}"/>
              </a:ext>
            </a:extLst>
          </p:cNvPr>
          <p:cNvGrpSpPr/>
          <p:nvPr/>
        </p:nvGrpSpPr>
        <p:grpSpPr>
          <a:xfrm>
            <a:off x="10407198" y="2803991"/>
            <a:ext cx="641393" cy="671922"/>
            <a:chOff x="4048853" y="4884400"/>
            <a:chExt cx="641393" cy="671922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886F098-39BB-4F50-A4B6-234D150C337B}"/>
                </a:ext>
              </a:extLst>
            </p:cNvPr>
            <p:cNvCxnSpPr>
              <a:cxnSpLocks/>
            </p:cNvCxnSpPr>
            <p:nvPr/>
          </p:nvCxnSpPr>
          <p:spPr>
            <a:xfrm>
              <a:off x="4061314" y="4884400"/>
              <a:ext cx="0" cy="513662"/>
            </a:xfrm>
            <a:prstGeom prst="straightConnector1">
              <a:avLst/>
            </a:prstGeom>
            <a:ln w="28575"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/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03F027-0B91-4E6B-BC25-C6AE46FE28B0}"/>
              </a:ext>
            </a:extLst>
          </p:cNvPr>
          <p:cNvGrpSpPr/>
          <p:nvPr/>
        </p:nvGrpSpPr>
        <p:grpSpPr>
          <a:xfrm>
            <a:off x="8591348" y="2754754"/>
            <a:ext cx="1852271" cy="1153970"/>
            <a:chOff x="8584740" y="3260877"/>
            <a:chExt cx="1852271" cy="115397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C98444B-976C-4477-98A0-F43AB742A441}"/>
                </a:ext>
              </a:extLst>
            </p:cNvPr>
            <p:cNvGrpSpPr/>
            <p:nvPr/>
          </p:nvGrpSpPr>
          <p:grpSpPr>
            <a:xfrm>
              <a:off x="9025027" y="3763358"/>
              <a:ext cx="653769" cy="651489"/>
              <a:chOff x="5132963" y="4152145"/>
              <a:chExt cx="653769" cy="6514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/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DCA5F986-CF6A-45AE-BBB9-02F4B91DAF3D}"/>
                  </a:ext>
                </a:extLst>
              </p:cNvPr>
              <p:cNvSpPr/>
              <p:nvPr/>
            </p:nvSpPr>
            <p:spPr>
              <a:xfrm>
                <a:off x="5202516" y="4152145"/>
                <a:ext cx="527127" cy="651489"/>
              </a:xfrm>
              <a:prstGeom prst="arc">
                <a:avLst>
                  <a:gd name="adj1" fmla="val 17665651"/>
                  <a:gd name="adj2" fmla="val 133398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8AA5195-72DD-4007-9492-6EC649158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4740" y="3260877"/>
              <a:ext cx="1852271" cy="970727"/>
            </a:xfrm>
            <a:prstGeom prst="line">
              <a:avLst/>
            </a:prstGeom>
            <a:ln w="28575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98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/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9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FDCEE3-AADC-4CE7-8639-75DED6DFEA68}"/>
              </a:ext>
            </a:extLst>
          </p:cNvPr>
          <p:cNvGrpSpPr/>
          <p:nvPr/>
        </p:nvGrpSpPr>
        <p:grpSpPr>
          <a:xfrm>
            <a:off x="9807033" y="1326746"/>
            <a:ext cx="1548404" cy="2046635"/>
            <a:chOff x="9800425" y="1832869"/>
            <a:chExt cx="1548404" cy="2046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/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FA03516-5953-4B23-A3F4-6897E56A5A0D}"/>
                </a:ext>
              </a:extLst>
            </p:cNvPr>
            <p:cNvGrpSpPr/>
            <p:nvPr/>
          </p:nvGrpSpPr>
          <p:grpSpPr>
            <a:xfrm>
              <a:off x="9800425" y="2262090"/>
              <a:ext cx="1459883" cy="1617414"/>
              <a:chOff x="9800425" y="2262090"/>
              <a:chExt cx="1459883" cy="1617414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86B75AC9-59E5-40AE-8543-91078056C8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38275" y="2262090"/>
                <a:ext cx="822033" cy="93747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99724A9-5292-41A6-AD22-DB6923B6268F}"/>
                  </a:ext>
                </a:extLst>
              </p:cNvPr>
              <p:cNvGrpSpPr/>
              <p:nvPr/>
            </p:nvGrpSpPr>
            <p:grpSpPr>
              <a:xfrm>
                <a:off x="9800425" y="2548206"/>
                <a:ext cx="1303762" cy="1331298"/>
                <a:chOff x="9800425" y="2548206"/>
                <a:chExt cx="1303762" cy="13312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1" name="Arc 70">
                  <a:extLst>
                    <a:ext uri="{FF2B5EF4-FFF2-40B4-BE49-F238E27FC236}">
                      <a16:creationId xmlns:a16="http://schemas.microsoft.com/office/drawing/2014/main" id="{EBC7940A-35DA-45EB-BB7B-5CB8158B1AF2}"/>
                    </a:ext>
                  </a:extLst>
                </p:cNvPr>
                <p:cNvSpPr/>
                <p:nvPr/>
              </p:nvSpPr>
              <p:spPr>
                <a:xfrm>
                  <a:off x="9800425" y="2548206"/>
                  <a:ext cx="1303762" cy="1331298"/>
                </a:xfrm>
                <a:prstGeom prst="arc">
                  <a:avLst>
                    <a:gd name="adj1" fmla="val 18679449"/>
                    <a:gd name="adj2" fmla="val 2006700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30E78F-D152-4DE6-A811-4B9AC6FD7F2A}"/>
              </a:ext>
            </a:extLst>
          </p:cNvPr>
          <p:cNvGrpSpPr/>
          <p:nvPr/>
        </p:nvGrpSpPr>
        <p:grpSpPr>
          <a:xfrm>
            <a:off x="9387368" y="1781542"/>
            <a:ext cx="1005857" cy="941002"/>
            <a:chOff x="3029026" y="3861960"/>
            <a:chExt cx="878095" cy="75353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233EA75-A0E0-49C7-8A16-5DB970160B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5363" y="4037838"/>
              <a:ext cx="311758" cy="57765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58D6051-5D90-4662-8CDD-D749F087FF19}"/>
                    </a:ext>
                  </a:extLst>
                </p:cNvPr>
                <p:cNvSpPr/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CD8C647-7B8B-4CD8-B760-966EB95D9B2F}"/>
              </a:ext>
            </a:extLst>
          </p:cNvPr>
          <p:cNvGrpSpPr/>
          <p:nvPr/>
        </p:nvGrpSpPr>
        <p:grpSpPr>
          <a:xfrm>
            <a:off x="10351818" y="2701459"/>
            <a:ext cx="144000" cy="991412"/>
            <a:chOff x="10345210" y="3207582"/>
            <a:chExt cx="144000" cy="991412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C55594D-4DB8-490C-820E-3508C1DF35EB}"/>
                </a:ext>
              </a:extLst>
            </p:cNvPr>
            <p:cNvCxnSpPr>
              <a:cxnSpLocks/>
            </p:cNvCxnSpPr>
            <p:nvPr/>
          </p:nvCxnSpPr>
          <p:spPr>
            <a:xfrm>
              <a:off x="10402167" y="3386316"/>
              <a:ext cx="15649" cy="81267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FF82684-09A7-420E-9920-7F287EAE39F9}"/>
                </a:ext>
              </a:extLst>
            </p:cNvPr>
            <p:cNvSpPr/>
            <p:nvPr/>
          </p:nvSpPr>
          <p:spPr>
            <a:xfrm>
              <a:off x="10345210" y="3207582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1C8938-CD2C-457B-BBF8-345BF2CE8169}"/>
              </a:ext>
            </a:extLst>
          </p:cNvPr>
          <p:cNvGrpSpPr/>
          <p:nvPr/>
        </p:nvGrpSpPr>
        <p:grpSpPr>
          <a:xfrm>
            <a:off x="8653552" y="3528549"/>
            <a:ext cx="1790067" cy="196932"/>
            <a:chOff x="8646944" y="4034672"/>
            <a:chExt cx="1790067" cy="196932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5F7483C-A2A7-4977-A694-7A37518579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944" y="4210912"/>
              <a:ext cx="1790067" cy="2069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21AB71B-C941-4A74-8F50-A72484E67FD2}"/>
                </a:ext>
              </a:extLst>
            </p:cNvPr>
            <p:cNvSpPr/>
            <p:nvPr/>
          </p:nvSpPr>
          <p:spPr>
            <a:xfrm>
              <a:off x="10261013" y="4034672"/>
              <a:ext cx="156803" cy="176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1752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−9−8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+5−8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17529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7ED6B36E-C68B-43CD-B116-8127A2A512FD}"/>
              </a:ext>
            </a:extLst>
          </p:cNvPr>
          <p:cNvGrpSpPr/>
          <p:nvPr/>
        </p:nvGrpSpPr>
        <p:grpSpPr>
          <a:xfrm>
            <a:off x="822959" y="804929"/>
            <a:ext cx="11012459" cy="3091277"/>
            <a:chOff x="822959" y="804929"/>
            <a:chExt cx="11012459" cy="3091277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27BD2F2-114E-4E31-9194-0A70BEECA8CA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577BEE9-FD89-4B4A-8D31-BB1BF2777A2E}"/>
                </a:ext>
              </a:extLst>
            </p:cNvPr>
            <p:cNvSpPr/>
            <p:nvPr/>
          </p:nvSpPr>
          <p:spPr>
            <a:xfrm>
              <a:off x="8229264" y="804929"/>
              <a:ext cx="3606154" cy="309127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CAA8D6B4-9B41-4728-9FBC-8821B1B2E8D7}"/>
              </a:ext>
            </a:extLst>
          </p:cNvPr>
          <p:cNvSpPr/>
          <p:nvPr/>
        </p:nvSpPr>
        <p:spPr>
          <a:xfrm>
            <a:off x="431720" y="3773572"/>
            <a:ext cx="5247720" cy="7075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F47532C-D2E2-4D4D-8D4C-3745E2F494B4}"/>
              </a:ext>
            </a:extLst>
          </p:cNvPr>
          <p:cNvSpPr/>
          <p:nvPr/>
        </p:nvSpPr>
        <p:spPr>
          <a:xfrm>
            <a:off x="5748993" y="3800912"/>
            <a:ext cx="3879322" cy="6174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468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DEB0-43E1-45AD-B9D9-1B5C25D3FC37}"/>
              </a:ext>
            </a:extLst>
          </p:cNvPr>
          <p:cNvSpPr/>
          <p:nvPr/>
        </p:nvSpPr>
        <p:spPr>
          <a:xfrm>
            <a:off x="9816618" y="-10887"/>
            <a:ext cx="2375382" cy="195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6A2DDA-1BCD-499E-8A73-66DFF2EC1F7B}"/>
              </a:ext>
            </a:extLst>
          </p:cNvPr>
          <p:cNvGrpSpPr/>
          <p:nvPr/>
        </p:nvGrpSpPr>
        <p:grpSpPr>
          <a:xfrm>
            <a:off x="8653552" y="1000616"/>
            <a:ext cx="3154152" cy="2703444"/>
            <a:chOff x="8646944" y="1506739"/>
            <a:chExt cx="3154152" cy="2703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ED8A7FE-FE1F-44F9-81C7-47741ABC9C8F}"/>
                    </a:ext>
                  </a:extLst>
                </p:cNvPr>
                <p:cNvSpPr/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988881-EF3E-4BE8-A5F3-02AA86BF0B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1331" y="1506739"/>
                  <a:ext cx="39741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345E1EF-6AAB-406A-A5B0-4D9EB74399DA}"/>
                </a:ext>
              </a:extLst>
            </p:cNvPr>
            <p:cNvGrpSpPr/>
            <p:nvPr/>
          </p:nvGrpSpPr>
          <p:grpSpPr>
            <a:xfrm>
              <a:off x="8646944" y="1684191"/>
              <a:ext cx="3154152" cy="2525992"/>
              <a:chOff x="8646944" y="1684191"/>
              <a:chExt cx="3154152" cy="252599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8F85F48-658B-4D20-9269-1F438544546E}"/>
                  </a:ext>
                </a:extLst>
              </p:cNvPr>
              <p:cNvGrpSpPr/>
              <p:nvPr/>
            </p:nvGrpSpPr>
            <p:grpSpPr>
              <a:xfrm>
                <a:off x="8646944" y="1684191"/>
                <a:ext cx="2837927" cy="2525992"/>
                <a:chOff x="8646944" y="1684191"/>
                <a:chExt cx="2837927" cy="2525992"/>
              </a:xfrm>
            </p:grpSpPr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60337EF0-82DA-4EF4-A63A-38F4F0F1ED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645632" y="1684191"/>
                  <a:ext cx="774697" cy="1611465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8A359C28-7851-4F58-B578-84FFE0C045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46944" y="2700100"/>
                  <a:ext cx="2837927" cy="1510083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E6D34251-63A4-475A-99D8-E3D19FDCDF4B}"/>
                      </a:ext>
                    </a:extLst>
                  </p:cNvPr>
                  <p:cNvSpPr/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C6DAF6D0-583E-4C2C-B43E-580F43E75E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03680" y="2541779"/>
                    <a:ext cx="397416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72E6493-41CC-475F-B4D2-39CD3B353680}"/>
              </a:ext>
            </a:extLst>
          </p:cNvPr>
          <p:cNvGrpSpPr/>
          <p:nvPr/>
        </p:nvGrpSpPr>
        <p:grpSpPr>
          <a:xfrm>
            <a:off x="10407198" y="2803991"/>
            <a:ext cx="641393" cy="671922"/>
            <a:chOff x="4048853" y="4884400"/>
            <a:chExt cx="641393" cy="671922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886F098-39BB-4F50-A4B6-234D150C337B}"/>
                </a:ext>
              </a:extLst>
            </p:cNvPr>
            <p:cNvCxnSpPr>
              <a:cxnSpLocks/>
            </p:cNvCxnSpPr>
            <p:nvPr/>
          </p:nvCxnSpPr>
          <p:spPr>
            <a:xfrm>
              <a:off x="4061314" y="4884400"/>
              <a:ext cx="0" cy="513662"/>
            </a:xfrm>
            <a:prstGeom prst="straightConnector1">
              <a:avLst/>
            </a:prstGeom>
            <a:ln w="28575"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/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7906211-9504-4DDF-9EB3-164CB57E40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8853" y="5156212"/>
                  <a:ext cx="641393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03F027-0B91-4E6B-BC25-C6AE46FE28B0}"/>
              </a:ext>
            </a:extLst>
          </p:cNvPr>
          <p:cNvGrpSpPr/>
          <p:nvPr/>
        </p:nvGrpSpPr>
        <p:grpSpPr>
          <a:xfrm>
            <a:off x="8591348" y="2754754"/>
            <a:ext cx="1852271" cy="1153970"/>
            <a:chOff x="8584740" y="3260877"/>
            <a:chExt cx="1852271" cy="115397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C98444B-976C-4477-98A0-F43AB742A441}"/>
                </a:ext>
              </a:extLst>
            </p:cNvPr>
            <p:cNvGrpSpPr/>
            <p:nvPr/>
          </p:nvGrpSpPr>
          <p:grpSpPr>
            <a:xfrm>
              <a:off x="9025027" y="3763358"/>
              <a:ext cx="653769" cy="651489"/>
              <a:chOff x="5132963" y="4152145"/>
              <a:chExt cx="653769" cy="6514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/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26FECB4C-6447-4B41-88CC-9F712F03F5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2963" y="4268371"/>
                    <a:ext cx="653769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DCA5F986-CF6A-45AE-BBB9-02F4B91DAF3D}"/>
                  </a:ext>
                </a:extLst>
              </p:cNvPr>
              <p:cNvSpPr/>
              <p:nvPr/>
            </p:nvSpPr>
            <p:spPr>
              <a:xfrm>
                <a:off x="5202516" y="4152145"/>
                <a:ext cx="527127" cy="651489"/>
              </a:xfrm>
              <a:prstGeom prst="arc">
                <a:avLst>
                  <a:gd name="adj1" fmla="val 17665651"/>
                  <a:gd name="adj2" fmla="val 133398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8AA5195-72DD-4007-9492-6EC649158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4740" y="3260877"/>
              <a:ext cx="1852271" cy="970727"/>
            </a:xfrm>
            <a:prstGeom prst="line">
              <a:avLst/>
            </a:prstGeom>
            <a:ln w="28575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B17B57F-A635-412D-A47F-0C13A04B8FA9}"/>
              </a:ext>
            </a:extLst>
          </p:cNvPr>
          <p:cNvSpPr/>
          <p:nvPr/>
        </p:nvSpPr>
        <p:spPr>
          <a:xfrm>
            <a:off x="0" y="2805021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34803-384B-4B7A-AFF5-A2583D98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706" y="200155"/>
            <a:ext cx="5739819" cy="563649"/>
          </a:xfrm>
        </p:spPr>
        <p:txBody>
          <a:bodyPr/>
          <a:lstStyle/>
          <a:p>
            <a:pPr algn="ctr"/>
            <a:r>
              <a:rPr lang="en-US" dirty="0"/>
              <a:t>INCLINED PLANES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D0DD-3AB1-418E-B68E-5DA87081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34938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99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4347F-DC3B-4FD3-925F-79139F2A1A61}"/>
              </a:ext>
            </a:extLst>
          </p:cNvPr>
          <p:cNvSpPr/>
          <p:nvPr/>
        </p:nvSpPr>
        <p:spPr>
          <a:xfrm>
            <a:off x="9816618" y="5286964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/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99B4FCA-623A-4A8F-A423-A4B0D1DDA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127" y="3060822"/>
                <a:ext cx="64139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400" dirty="0">
                    <a:solidFill>
                      <a:srgbClr val="0000FF"/>
                    </a:solidFill>
                  </a:rPr>
                  <a:t>Three forces act upon a particle as shown in the diagram.  Given that the particle is in equilibrium, find the magnitude of the force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and the size of the angle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4" name="Content Placeholder 7">
                <a:extLst>
                  <a:ext uri="{FF2B5EF4-FFF2-40B4-BE49-F238E27FC236}">
                    <a16:creationId xmlns:a16="http://schemas.microsoft.com/office/drawing/2014/main" id="{60707085-3657-4F6A-9FA0-74ED58606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3" y="1454827"/>
                <a:ext cx="7504805" cy="1483950"/>
              </a:xfrm>
              <a:prstGeom prst="rect">
                <a:avLst/>
              </a:prstGeom>
              <a:blipFill>
                <a:blip r:embed="rId9"/>
                <a:stretch>
                  <a:fillRect l="-1300" t="-1646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4024BE3-0B9D-4622-9A72-6C0CE90D807D}"/>
              </a:ext>
            </a:extLst>
          </p:cNvPr>
          <p:cNvSpPr txBox="1">
            <a:spLocks/>
          </p:cNvSpPr>
          <p:nvPr/>
        </p:nvSpPr>
        <p:spPr>
          <a:xfrm>
            <a:off x="768063" y="823761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FDCEE3-AADC-4CE7-8639-75DED6DFEA68}"/>
              </a:ext>
            </a:extLst>
          </p:cNvPr>
          <p:cNvGrpSpPr/>
          <p:nvPr/>
        </p:nvGrpSpPr>
        <p:grpSpPr>
          <a:xfrm>
            <a:off x="9807033" y="1326746"/>
            <a:ext cx="1548404" cy="2046635"/>
            <a:chOff x="9800425" y="1832869"/>
            <a:chExt cx="1548404" cy="2046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/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AE2A2-E23B-49D9-B7A9-D10DABA3FA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7435" y="1832869"/>
                  <a:ext cx="641394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FA03516-5953-4B23-A3F4-6897E56A5A0D}"/>
                </a:ext>
              </a:extLst>
            </p:cNvPr>
            <p:cNvGrpSpPr/>
            <p:nvPr/>
          </p:nvGrpSpPr>
          <p:grpSpPr>
            <a:xfrm>
              <a:off x="9800425" y="2262090"/>
              <a:ext cx="1459883" cy="1617414"/>
              <a:chOff x="9800425" y="2262090"/>
              <a:chExt cx="1459883" cy="1617414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86B75AC9-59E5-40AE-8543-91078056C8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38275" y="2262090"/>
                <a:ext cx="822033" cy="93747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99724A9-5292-41A6-AD22-DB6923B6268F}"/>
                  </a:ext>
                </a:extLst>
              </p:cNvPr>
              <p:cNvGrpSpPr/>
              <p:nvPr/>
            </p:nvGrpSpPr>
            <p:grpSpPr>
              <a:xfrm>
                <a:off x="9800425" y="2548206"/>
                <a:ext cx="1303762" cy="1331298"/>
                <a:chOff x="9800425" y="2548206"/>
                <a:chExt cx="1303762" cy="133129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GB" sz="2000" dirty="0"/>
                    </a:p>
                  </p:txBody>
                </p:sp>
              </mc:Choice>
              <mc:Fallback xmlns=""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68EEC7D0-A98C-4D04-8EBC-A50378AF746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30870" y="2673579"/>
                      <a:ext cx="410432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1" name="Arc 70">
                  <a:extLst>
                    <a:ext uri="{FF2B5EF4-FFF2-40B4-BE49-F238E27FC236}">
                      <a16:creationId xmlns:a16="http://schemas.microsoft.com/office/drawing/2014/main" id="{EBC7940A-35DA-45EB-BB7B-5CB8158B1AF2}"/>
                    </a:ext>
                  </a:extLst>
                </p:cNvPr>
                <p:cNvSpPr/>
                <p:nvPr/>
              </p:nvSpPr>
              <p:spPr>
                <a:xfrm>
                  <a:off x="9800425" y="2548206"/>
                  <a:ext cx="1303762" cy="1331298"/>
                </a:xfrm>
                <a:prstGeom prst="arc">
                  <a:avLst>
                    <a:gd name="adj1" fmla="val 18679449"/>
                    <a:gd name="adj2" fmla="val 20067001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30E78F-D152-4DE6-A811-4B9AC6FD7F2A}"/>
              </a:ext>
            </a:extLst>
          </p:cNvPr>
          <p:cNvGrpSpPr/>
          <p:nvPr/>
        </p:nvGrpSpPr>
        <p:grpSpPr>
          <a:xfrm>
            <a:off x="9387368" y="1781542"/>
            <a:ext cx="1005857" cy="941002"/>
            <a:chOff x="3029026" y="3861960"/>
            <a:chExt cx="878095" cy="75353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233EA75-A0E0-49C7-8A16-5DB970160B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95363" y="4037838"/>
              <a:ext cx="311758" cy="57765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58D6051-5D90-4662-8CDD-D749F087FF19}"/>
                    </a:ext>
                  </a:extLst>
                </p:cNvPr>
                <p:cNvSpPr/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6037CF5-C8D7-49F8-922C-5B2A41A7A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026" y="3861960"/>
                  <a:ext cx="64139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CD8C647-7B8B-4CD8-B760-966EB95D9B2F}"/>
              </a:ext>
            </a:extLst>
          </p:cNvPr>
          <p:cNvGrpSpPr/>
          <p:nvPr/>
        </p:nvGrpSpPr>
        <p:grpSpPr>
          <a:xfrm>
            <a:off x="10351818" y="2701459"/>
            <a:ext cx="144000" cy="991412"/>
            <a:chOff x="10345210" y="3207582"/>
            <a:chExt cx="144000" cy="991412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C55594D-4DB8-490C-820E-3508C1DF35EB}"/>
                </a:ext>
              </a:extLst>
            </p:cNvPr>
            <p:cNvCxnSpPr>
              <a:cxnSpLocks/>
            </p:cNvCxnSpPr>
            <p:nvPr/>
          </p:nvCxnSpPr>
          <p:spPr>
            <a:xfrm>
              <a:off x="10402167" y="3386316"/>
              <a:ext cx="15649" cy="81267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FF82684-09A7-420E-9920-7F287EAE39F9}"/>
                </a:ext>
              </a:extLst>
            </p:cNvPr>
            <p:cNvSpPr/>
            <p:nvPr/>
          </p:nvSpPr>
          <p:spPr>
            <a:xfrm>
              <a:off x="10345210" y="3207582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1C8938-CD2C-457B-BBF8-345BF2CE8169}"/>
              </a:ext>
            </a:extLst>
          </p:cNvPr>
          <p:cNvGrpSpPr/>
          <p:nvPr/>
        </p:nvGrpSpPr>
        <p:grpSpPr>
          <a:xfrm>
            <a:off x="8653552" y="3528549"/>
            <a:ext cx="1790067" cy="196932"/>
            <a:chOff x="8646944" y="4034672"/>
            <a:chExt cx="1790067" cy="196932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5F7483C-A2A7-4977-A694-7A375185794F}"/>
                </a:ext>
              </a:extLst>
            </p:cNvPr>
            <p:cNvCxnSpPr>
              <a:cxnSpLocks/>
            </p:cNvCxnSpPr>
            <p:nvPr/>
          </p:nvCxnSpPr>
          <p:spPr>
            <a:xfrm>
              <a:off x="8646944" y="4210912"/>
              <a:ext cx="1790067" cy="2069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21AB71B-C941-4A74-8F50-A72484E67FD2}"/>
                </a:ext>
              </a:extLst>
            </p:cNvPr>
            <p:cNvSpPr/>
            <p:nvPr/>
          </p:nvSpPr>
          <p:spPr>
            <a:xfrm>
              <a:off x="10261013" y="4034672"/>
              <a:ext cx="156803" cy="176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D0ED6C2A-5CD1-4CAB-931F-04EA4F9A3A96}"/>
              </a:ext>
            </a:extLst>
          </p:cNvPr>
          <p:cNvSpPr txBox="1">
            <a:spLocks/>
          </p:cNvSpPr>
          <p:nvPr/>
        </p:nvSpPr>
        <p:spPr>
          <a:xfrm>
            <a:off x="768063" y="2924905"/>
            <a:ext cx="4552546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/>
              <p:nvPr/>
            </p:nvSpPr>
            <p:spPr>
              <a:xfrm>
                <a:off x="773406" y="3896206"/>
                <a:ext cx="10994937" cy="1752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↗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−9−8</m:t>
                    </m:r>
                    <m:func>
                      <m:func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GB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r>
                      <a:rPr lang="en-GB" sz="25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↖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+5−8</m:t>
                    </m:r>
                    <m:func>
                      <m:funcPr>
                        <m:ctrlP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5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en-GB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𝟑𝟎</m:t>
                            </m:r>
                          </m:e>
                          <m:sup>
                            <m:r>
                              <a:rPr lang="en-GB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func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5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5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</m:t>
                    </m:r>
                    <m:r>
                      <a:rPr lang="en-GB" sz="25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</m:t>
                    </m:r>
                  </m:oMath>
                </a14:m>
                <a:endParaRPr lang="en-GB" sz="2500" dirty="0">
                  <a:solidFill>
                    <a:srgbClr val="0000FF"/>
                  </a:solidFill>
                </a:endParaRPr>
              </a:p>
              <a:p>
                <a:pPr>
                  <a:lnSpc>
                    <a:spcPts val="3300"/>
                  </a:lnSpc>
                </a:pPr>
                <a:endParaRPr lang="en-GB" sz="25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FD4CE4C-9C09-4156-8803-C5A88DEB2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06" y="3896206"/>
                <a:ext cx="10994937" cy="17529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7ED6B36E-C68B-43CD-B116-8127A2A512FD}"/>
              </a:ext>
            </a:extLst>
          </p:cNvPr>
          <p:cNvGrpSpPr/>
          <p:nvPr/>
        </p:nvGrpSpPr>
        <p:grpSpPr>
          <a:xfrm>
            <a:off x="822959" y="804929"/>
            <a:ext cx="11012459" cy="3091277"/>
            <a:chOff x="822959" y="804929"/>
            <a:chExt cx="11012459" cy="3091277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27BD2F2-114E-4E31-9194-0A70BEECA8CA}"/>
                </a:ext>
              </a:extLst>
            </p:cNvPr>
            <p:cNvSpPr/>
            <p:nvPr/>
          </p:nvSpPr>
          <p:spPr>
            <a:xfrm>
              <a:off x="822959" y="926892"/>
              <a:ext cx="7305042" cy="19594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577BEE9-FD89-4B4A-8D31-BB1BF2777A2E}"/>
                </a:ext>
              </a:extLst>
            </p:cNvPr>
            <p:cNvSpPr/>
            <p:nvPr/>
          </p:nvSpPr>
          <p:spPr>
            <a:xfrm>
              <a:off x="8229264" y="804929"/>
              <a:ext cx="3606154" cy="309127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CAA8D6B4-9B41-4728-9FBC-8821B1B2E8D7}"/>
              </a:ext>
            </a:extLst>
          </p:cNvPr>
          <p:cNvSpPr/>
          <p:nvPr/>
        </p:nvSpPr>
        <p:spPr>
          <a:xfrm>
            <a:off x="431720" y="3773572"/>
            <a:ext cx="5247720" cy="7075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F47532C-D2E2-4D4D-8D4C-3745E2F494B4}"/>
              </a:ext>
            </a:extLst>
          </p:cNvPr>
          <p:cNvSpPr/>
          <p:nvPr/>
        </p:nvSpPr>
        <p:spPr>
          <a:xfrm>
            <a:off x="5748993" y="3800912"/>
            <a:ext cx="3879322" cy="6174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259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85"/>
    </mc:Choice>
    <mc:Fallback xmlns="">
      <p:transition spd="slow" advTm="8918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4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6.1|6|9.3|6.3|16.5|6.4|6.3"/>
</p:tagLst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schemas.microsoft.com/office/2006/documentManagement/types"/>
    <ds:schemaRef ds:uri="http://purl.org/dc/terms/"/>
    <ds:schemaRef ds:uri="http://www.w3.org/XML/1998/namespace"/>
    <ds:schemaRef ds:uri="16c05727-aa75-4e4a-9b5f-8a80a116589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11131</Words>
  <Application>Microsoft Office PowerPoint</Application>
  <PresentationFormat>Widescreen</PresentationFormat>
  <Paragraphs>2549</Paragraphs>
  <Slides>141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141</vt:i4>
      </vt:variant>
    </vt:vector>
  </HeadingPairs>
  <TitlesOfParts>
    <vt:vector size="147" baseType="lpstr">
      <vt:lpstr>Arial</vt:lpstr>
      <vt:lpstr>Calibri</vt:lpstr>
      <vt:lpstr>Cambria Math</vt:lpstr>
      <vt:lpstr>Comic Sans MS</vt:lpstr>
      <vt:lpstr>Franklin Gothic Book</vt:lpstr>
      <vt:lpstr>Office Theme</vt:lpstr>
      <vt:lpstr>Applications of Forces</vt:lpstr>
      <vt:lpstr>Objectives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STATIC PARTICLES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INCLINED PLANES</vt:lpstr>
      <vt:lpstr>Recap</vt:lpstr>
      <vt:lpstr>Exercises</vt:lpstr>
      <vt:lpstr>Copyright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2019-11-01T22:00:39Z</dcterms:created>
  <dcterms:modified xsi:type="dcterms:W3CDTF">2024-08-14T05:41:05Z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